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D6D"/>
    <a:srgbClr val="0D0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73191" autoAdjust="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>
        <p:guide orient="horz" pos="2160"/>
        <p:guide pos="38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F339-BFF8-4740-A42F-1EDF529375A0}" type="datetime1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C1B2D-583C-3445-8120-CB21055D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7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6FEFF-D2BD-E443-B50E-D5DABE5B66CF}" type="datetime1">
              <a:rPr lang="en-US" smtClean="0"/>
              <a:t>1/15/2018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BCD50-0B28-4EBE-9BC6-D7A26B602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4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Lef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4037" y="-2408"/>
            <a:ext cx="12192862" cy="6866315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2536" h="5958964">
                <a:moveTo>
                  <a:pt x="6538429" y="2908321"/>
                </a:moveTo>
                <a:lnTo>
                  <a:pt x="6511723" y="5119"/>
                </a:lnTo>
                <a:lnTo>
                  <a:pt x="11277070" y="0"/>
                </a:lnTo>
                <a:lnTo>
                  <a:pt x="11282536" y="5953838"/>
                </a:lnTo>
                <a:lnTo>
                  <a:pt x="3736" y="5958964"/>
                </a:lnTo>
                <a:cubicBezTo>
                  <a:pt x="4329" y="5336513"/>
                  <a:pt x="-543" y="5461209"/>
                  <a:pt x="50" y="5346271"/>
                </a:cubicBezTo>
                <a:lnTo>
                  <a:pt x="3354382" y="5328481"/>
                </a:lnTo>
                <a:lnTo>
                  <a:pt x="3703145" y="5036925"/>
                </a:lnTo>
                <a:lnTo>
                  <a:pt x="4139076" y="5040861"/>
                </a:lnTo>
                <a:lnTo>
                  <a:pt x="6538429" y="29083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Freeform 12"/>
          <p:cNvSpPr/>
          <p:nvPr userDrawn="1"/>
        </p:nvSpPr>
        <p:spPr>
          <a:xfrm>
            <a:off x="-12304" y="-12270"/>
            <a:ext cx="7080285" cy="5827243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7007314"/>
              <a:gd name="connsiteY0" fmla="*/ 5767186 h 5767186"/>
              <a:gd name="connsiteX1" fmla="*/ 0 w 7007314"/>
              <a:gd name="connsiteY1" fmla="*/ 5743885 h 5767186"/>
              <a:gd name="connsiteX2" fmla="*/ 11652 w 7007314"/>
              <a:gd name="connsiteY2" fmla="*/ 0 h 5767186"/>
              <a:gd name="connsiteX3" fmla="*/ 6979341 w 7007314"/>
              <a:gd name="connsiteY3" fmla="*/ 0 h 5767186"/>
              <a:gd name="connsiteX4" fmla="*/ 7007314 w 7007314"/>
              <a:gd name="connsiteY4" fmla="*/ 3344034 h 5767186"/>
              <a:gd name="connsiteX5" fmla="*/ 4518626 w 7007314"/>
              <a:gd name="connsiteY5" fmla="*/ 5767186 h 5767186"/>
              <a:gd name="connsiteX0" fmla="*/ 4443211 w 7007314"/>
              <a:gd name="connsiteY0" fmla="*/ 5767186 h 5767186"/>
              <a:gd name="connsiteX1" fmla="*/ 0 w 7007314"/>
              <a:gd name="connsiteY1" fmla="*/ 5743885 h 5767186"/>
              <a:gd name="connsiteX2" fmla="*/ 11652 w 7007314"/>
              <a:gd name="connsiteY2" fmla="*/ 0 h 5767186"/>
              <a:gd name="connsiteX3" fmla="*/ 6979341 w 7007314"/>
              <a:gd name="connsiteY3" fmla="*/ 0 h 5767186"/>
              <a:gd name="connsiteX4" fmla="*/ 7007314 w 7007314"/>
              <a:gd name="connsiteY4" fmla="*/ 3344034 h 5767186"/>
              <a:gd name="connsiteX5" fmla="*/ 4443211 w 7007314"/>
              <a:gd name="connsiteY5" fmla="*/ 5767186 h 576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7314" h="5767186">
                <a:moveTo>
                  <a:pt x="4443211" y="5767186"/>
                </a:moveTo>
                <a:lnTo>
                  <a:pt x="0" y="5743885"/>
                </a:lnTo>
                <a:lnTo>
                  <a:pt x="11652" y="0"/>
                </a:lnTo>
                <a:lnTo>
                  <a:pt x="6979341" y="0"/>
                </a:lnTo>
                <a:lnTo>
                  <a:pt x="7007314" y="3344034"/>
                </a:lnTo>
                <a:lnTo>
                  <a:pt x="4443211" y="5767186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-15996" y="-21611"/>
            <a:ext cx="6804788" cy="6183464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601776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656" h="6425930">
                <a:moveTo>
                  <a:pt x="6721956" y="0"/>
                </a:moveTo>
                <a:cubicBezTo>
                  <a:pt x="6726189" y="1097281"/>
                  <a:pt x="6730423" y="2194562"/>
                  <a:pt x="6734656" y="3291843"/>
                </a:cubicBezTo>
                <a:lnTo>
                  <a:pt x="3601776" y="6425930"/>
                </a:lnTo>
                <a:lnTo>
                  <a:pt x="0" y="6425930"/>
                </a:lnTo>
                <a:cubicBezTo>
                  <a:pt x="7768" y="4297702"/>
                  <a:pt x="15535" y="2169475"/>
                  <a:pt x="23303" y="41247"/>
                </a:cubicBezTo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7" name="Freeform 16"/>
          <p:cNvSpPr/>
          <p:nvPr userDrawn="1"/>
        </p:nvSpPr>
        <p:spPr>
          <a:xfrm>
            <a:off x="-36480" y="-32609"/>
            <a:ext cx="6466033" cy="548503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392" h="5428502">
                <a:moveTo>
                  <a:pt x="0" y="5427244"/>
                </a:moveTo>
                <a:cubicBezTo>
                  <a:pt x="2974" y="3644821"/>
                  <a:pt x="31349" y="1798897"/>
                  <a:pt x="34323" y="16474"/>
                </a:cubicBezTo>
                <a:lnTo>
                  <a:pt x="6399392" y="0"/>
                </a:lnTo>
                <a:cubicBezTo>
                  <a:pt x="6395578" y="987819"/>
                  <a:pt x="6391765" y="2026438"/>
                  <a:pt x="6387951" y="3014257"/>
                </a:cubicBezTo>
                <a:lnTo>
                  <a:pt x="3756481" y="5428502"/>
                </a:lnTo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67336" y="598725"/>
            <a:ext cx="5527064" cy="2461975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5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for the title slide here</a:t>
            </a:r>
            <a:endParaRPr lang="en-US" dirty="0"/>
          </a:p>
        </p:txBody>
      </p:sp>
      <p:pic>
        <p:nvPicPr>
          <p:cNvPr id="21" name="Picture 20" descr="Sitecore_logo_tagline_WHT_lr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5" y="4286456"/>
            <a:ext cx="2769999" cy="92265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8106" y="3531870"/>
            <a:ext cx="4020198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Presented by: John Doe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92345" y="3832436"/>
            <a:ext cx="4020198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January 1, 2016</a:t>
            </a:r>
          </a:p>
        </p:txBody>
      </p:sp>
    </p:spTree>
    <p:extLst>
      <p:ext uri="{BB962C8B-B14F-4D97-AF65-F5344CB8AC3E}">
        <p14:creationId xmlns:p14="http://schemas.microsoft.com/office/powerpoint/2010/main" val="2810635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Left-Black/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-22700" y="-7612"/>
            <a:ext cx="6739677" cy="34703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  <a:gd name="connsiteX0" fmla="*/ 4049010 w 6457318"/>
              <a:gd name="connsiteY0" fmla="*/ 4178163 h 4343164"/>
              <a:gd name="connsiteX1" fmla="*/ 9579 w 6457318"/>
              <a:gd name="connsiteY1" fmla="*/ 4342854 h 4343164"/>
              <a:gd name="connsiteX2" fmla="*/ 9728 w 6457318"/>
              <a:gd name="connsiteY2" fmla="*/ 18743 h 4343164"/>
              <a:gd name="connsiteX3" fmla="*/ 6452931 w 6457318"/>
              <a:gd name="connsiteY3" fmla="*/ 0 h 4343164"/>
              <a:gd name="connsiteX4" fmla="*/ 6457218 w 6457318"/>
              <a:gd name="connsiteY4" fmla="*/ 2391153 h 4343164"/>
              <a:gd name="connsiteX5" fmla="*/ 4049010 w 6457318"/>
              <a:gd name="connsiteY5" fmla="*/ 4178163 h 4343164"/>
              <a:gd name="connsiteX0" fmla="*/ 4061178 w 6457318"/>
              <a:gd name="connsiteY0" fmla="*/ 4353409 h 4353409"/>
              <a:gd name="connsiteX1" fmla="*/ 9579 w 6457318"/>
              <a:gd name="connsiteY1" fmla="*/ 4342854 h 4353409"/>
              <a:gd name="connsiteX2" fmla="*/ 9728 w 6457318"/>
              <a:gd name="connsiteY2" fmla="*/ 18743 h 4353409"/>
              <a:gd name="connsiteX3" fmla="*/ 6452931 w 6457318"/>
              <a:gd name="connsiteY3" fmla="*/ 0 h 4353409"/>
              <a:gd name="connsiteX4" fmla="*/ 6457218 w 6457318"/>
              <a:gd name="connsiteY4" fmla="*/ 2391153 h 4353409"/>
              <a:gd name="connsiteX5" fmla="*/ 4061178 w 6457318"/>
              <a:gd name="connsiteY5" fmla="*/ 4353409 h 4353409"/>
              <a:gd name="connsiteX0" fmla="*/ 4061178 w 6457318"/>
              <a:gd name="connsiteY0" fmla="*/ 4353409 h 4353409"/>
              <a:gd name="connsiteX1" fmla="*/ 9579 w 6457318"/>
              <a:gd name="connsiteY1" fmla="*/ 4342854 h 4353409"/>
              <a:gd name="connsiteX2" fmla="*/ 9728 w 6457318"/>
              <a:gd name="connsiteY2" fmla="*/ 18743 h 4353409"/>
              <a:gd name="connsiteX3" fmla="*/ 6452931 w 6457318"/>
              <a:gd name="connsiteY3" fmla="*/ 0 h 4353409"/>
              <a:gd name="connsiteX4" fmla="*/ 6457218 w 6457318"/>
              <a:gd name="connsiteY4" fmla="*/ 2454879 h 4353409"/>
              <a:gd name="connsiteX5" fmla="*/ 4061178 w 6457318"/>
              <a:gd name="connsiteY5" fmla="*/ 4353409 h 435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7318" h="4353409">
                <a:moveTo>
                  <a:pt x="4061178" y="4353409"/>
                </a:moveTo>
                <a:lnTo>
                  <a:pt x="9579" y="4342854"/>
                </a:lnTo>
                <a:cubicBezTo>
                  <a:pt x="29179" y="4383546"/>
                  <a:pt x="-19799" y="41777"/>
                  <a:pt x="9728" y="18743"/>
                </a:cubicBezTo>
                <a:lnTo>
                  <a:pt x="6452931" y="0"/>
                </a:lnTo>
                <a:cubicBezTo>
                  <a:pt x="6451975" y="802049"/>
                  <a:pt x="6458174" y="1652830"/>
                  <a:pt x="6457218" y="2454879"/>
                </a:cubicBezTo>
                <a:lnTo>
                  <a:pt x="4061178" y="4353409"/>
                </a:lnTo>
                <a:close/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-15569" y="-8810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0D0D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33017" y="-19717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tx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4681" y="6143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64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25198" y="-18344"/>
            <a:ext cx="12235729" cy="6882250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42672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66535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0862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6738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8318"/>
              <a:gd name="connsiteX1" fmla="*/ 6221525 w 11313684"/>
              <a:gd name="connsiteY1" fmla="*/ 9636 h 5978318"/>
              <a:gd name="connsiteX2" fmla="*/ 11313024 w 11313684"/>
              <a:gd name="connsiteY2" fmla="*/ 0 h 5978318"/>
              <a:gd name="connsiteX3" fmla="*/ 11306738 w 11313684"/>
              <a:gd name="connsiteY3" fmla="*/ 5963507 h 5978318"/>
              <a:gd name="connsiteX4" fmla="*/ 44365 w 11313684"/>
              <a:gd name="connsiteY4" fmla="*/ 5978304 h 5978318"/>
              <a:gd name="connsiteX5" fmla="*/ 0 w 11313684"/>
              <a:gd name="connsiteY5" fmla="*/ 3366535 h 5978318"/>
              <a:gd name="connsiteX6" fmla="*/ 4313228 w 11313684"/>
              <a:gd name="connsiteY6" fmla="*/ 3356674 h 5978318"/>
              <a:gd name="connsiteX7" fmla="*/ 5901959 w 11313684"/>
              <a:gd name="connsiteY7" fmla="*/ 2424097 h 5978318"/>
              <a:gd name="connsiteX8" fmla="*/ 5891797 w 11313684"/>
              <a:gd name="connsiteY8" fmla="*/ 2110578 h 5978318"/>
              <a:gd name="connsiteX9" fmla="*/ 6042729 w 11313684"/>
              <a:gd name="connsiteY9" fmla="*/ 2020164 h 5978318"/>
              <a:gd name="connsiteX10" fmla="*/ 6040109 w 11313684"/>
              <a:gd name="connsiteY10" fmla="*/ 1758051 h 5978318"/>
              <a:gd name="connsiteX11" fmla="*/ 6225674 w 11313684"/>
              <a:gd name="connsiteY11" fmla="*/ 1659464 h 5978318"/>
              <a:gd name="connsiteX0" fmla="*/ 6235082 w 11323092"/>
              <a:gd name="connsiteY0" fmla="*/ 1659464 h 5972807"/>
              <a:gd name="connsiteX1" fmla="*/ 6230933 w 11323092"/>
              <a:gd name="connsiteY1" fmla="*/ 9636 h 5972807"/>
              <a:gd name="connsiteX2" fmla="*/ 11322432 w 11323092"/>
              <a:gd name="connsiteY2" fmla="*/ 0 h 5972807"/>
              <a:gd name="connsiteX3" fmla="*/ 11316146 w 11323092"/>
              <a:gd name="connsiteY3" fmla="*/ 5963507 h 5972807"/>
              <a:gd name="connsiteX4" fmla="*/ 890 w 11323092"/>
              <a:gd name="connsiteY4" fmla="*/ 5972793 h 5972807"/>
              <a:gd name="connsiteX5" fmla="*/ 9408 w 11323092"/>
              <a:gd name="connsiteY5" fmla="*/ 3366535 h 5972807"/>
              <a:gd name="connsiteX6" fmla="*/ 4322636 w 11323092"/>
              <a:gd name="connsiteY6" fmla="*/ 3356674 h 5972807"/>
              <a:gd name="connsiteX7" fmla="*/ 5911367 w 11323092"/>
              <a:gd name="connsiteY7" fmla="*/ 2424097 h 5972807"/>
              <a:gd name="connsiteX8" fmla="*/ 5901205 w 11323092"/>
              <a:gd name="connsiteY8" fmla="*/ 2110578 h 5972807"/>
              <a:gd name="connsiteX9" fmla="*/ 6052137 w 11323092"/>
              <a:gd name="connsiteY9" fmla="*/ 2020164 h 5972807"/>
              <a:gd name="connsiteX10" fmla="*/ 6049517 w 11323092"/>
              <a:gd name="connsiteY10" fmla="*/ 1758051 h 5972807"/>
              <a:gd name="connsiteX11" fmla="*/ 6235082 w 11323092"/>
              <a:gd name="connsiteY11" fmla="*/ 1659464 h 5972807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802138 h 5972793"/>
              <a:gd name="connsiteX11" fmla="*/ 6234192 w 11322202"/>
              <a:gd name="connsiteY11" fmla="*/ 1659464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802138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48627 w 11322202"/>
              <a:gd name="connsiteY10" fmla="*/ 1802138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42751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33498 w 11322202"/>
              <a:gd name="connsiteY6" fmla="*/ 3356675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33498 w 11322202"/>
              <a:gd name="connsiteY6" fmla="*/ 3356675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35119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35119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35119 h 5972793"/>
              <a:gd name="connsiteX8" fmla="*/ 5900315 w 11322202"/>
              <a:gd name="connsiteY8" fmla="*/ 2110578 h 5972793"/>
              <a:gd name="connsiteX9" fmla="*/ 6039495 w 11322202"/>
              <a:gd name="connsiteY9" fmla="*/ 2014654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35119 h 5972793"/>
              <a:gd name="connsiteX8" fmla="*/ 5900315 w 11322202"/>
              <a:gd name="connsiteY8" fmla="*/ 2110578 h 5972793"/>
              <a:gd name="connsiteX9" fmla="*/ 6039495 w 11322202"/>
              <a:gd name="connsiteY9" fmla="*/ 2025676 h 5972793"/>
              <a:gd name="connsiteX10" fmla="*/ 6030999 w 11322202"/>
              <a:gd name="connsiteY10" fmla="*/ 1813160 h 5972793"/>
              <a:gd name="connsiteX11" fmla="*/ 6234192 w 11322202"/>
              <a:gd name="connsiteY11" fmla="*/ 1703551 h 5972793"/>
              <a:gd name="connsiteX0" fmla="*/ 6234192 w 11322202"/>
              <a:gd name="connsiteY0" fmla="*/ 1703551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295305 w 11322202"/>
              <a:gd name="connsiteY6" fmla="*/ 3356675 h 5972793"/>
              <a:gd name="connsiteX7" fmla="*/ 5910477 w 11322202"/>
              <a:gd name="connsiteY7" fmla="*/ 2435119 h 5972793"/>
              <a:gd name="connsiteX8" fmla="*/ 5900315 w 11322202"/>
              <a:gd name="connsiteY8" fmla="*/ 2110578 h 5972793"/>
              <a:gd name="connsiteX9" fmla="*/ 6039495 w 11322202"/>
              <a:gd name="connsiteY9" fmla="*/ 2025676 h 5972793"/>
              <a:gd name="connsiteX10" fmla="*/ 6039813 w 11322202"/>
              <a:gd name="connsiteY10" fmla="*/ 1810405 h 5972793"/>
              <a:gd name="connsiteX11" fmla="*/ 6234192 w 11322202"/>
              <a:gd name="connsiteY11" fmla="*/ 1703551 h 597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2202" h="5972793">
                <a:moveTo>
                  <a:pt x="6234192" y="1703551"/>
                </a:moveTo>
                <a:cubicBezTo>
                  <a:pt x="6232858" y="705040"/>
                  <a:pt x="6231377" y="16189"/>
                  <a:pt x="6230043" y="9636"/>
                </a:cubicBezTo>
                <a:lnTo>
                  <a:pt x="11321542" y="0"/>
                </a:lnTo>
                <a:cubicBezTo>
                  <a:pt x="11325323" y="1985999"/>
                  <a:pt x="11311475" y="3977508"/>
                  <a:pt x="11315256" y="5963507"/>
                </a:cubicBezTo>
                <a:lnTo>
                  <a:pt x="0" y="5972793"/>
                </a:lnTo>
                <a:cubicBezTo>
                  <a:pt x="2839" y="5104040"/>
                  <a:pt x="5679" y="4235288"/>
                  <a:pt x="8518" y="3366535"/>
                </a:cubicBezTo>
                <a:cubicBezTo>
                  <a:pt x="14862" y="3367759"/>
                  <a:pt x="4279186" y="3344678"/>
                  <a:pt x="4295305" y="3356675"/>
                </a:cubicBezTo>
                <a:cubicBezTo>
                  <a:pt x="4297937" y="3360628"/>
                  <a:pt x="5900166" y="2437303"/>
                  <a:pt x="5910477" y="2435119"/>
                </a:cubicBezTo>
                <a:cubicBezTo>
                  <a:pt x="5911587" y="2447606"/>
                  <a:pt x="5905702" y="2126537"/>
                  <a:pt x="5900315" y="2110578"/>
                </a:cubicBezTo>
                <a:cubicBezTo>
                  <a:pt x="5878139" y="2102492"/>
                  <a:pt x="5931838" y="2088782"/>
                  <a:pt x="6039495" y="2025676"/>
                </a:cubicBezTo>
                <a:cubicBezTo>
                  <a:pt x="6046001" y="2014404"/>
                  <a:pt x="6038440" y="1807719"/>
                  <a:pt x="6039813" y="1810405"/>
                </a:cubicBezTo>
                <a:cubicBezTo>
                  <a:pt x="6044580" y="1799937"/>
                  <a:pt x="6242836" y="1702149"/>
                  <a:pt x="6234192" y="17035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3351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Lef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-22700" y="-7612"/>
            <a:ext cx="6739677" cy="34703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  <a:gd name="connsiteX0" fmla="*/ 4049010 w 6457318"/>
              <a:gd name="connsiteY0" fmla="*/ 4178163 h 4343164"/>
              <a:gd name="connsiteX1" fmla="*/ 9579 w 6457318"/>
              <a:gd name="connsiteY1" fmla="*/ 4342854 h 4343164"/>
              <a:gd name="connsiteX2" fmla="*/ 9728 w 6457318"/>
              <a:gd name="connsiteY2" fmla="*/ 18743 h 4343164"/>
              <a:gd name="connsiteX3" fmla="*/ 6452931 w 6457318"/>
              <a:gd name="connsiteY3" fmla="*/ 0 h 4343164"/>
              <a:gd name="connsiteX4" fmla="*/ 6457218 w 6457318"/>
              <a:gd name="connsiteY4" fmla="*/ 2391153 h 4343164"/>
              <a:gd name="connsiteX5" fmla="*/ 4049010 w 6457318"/>
              <a:gd name="connsiteY5" fmla="*/ 4178163 h 4343164"/>
              <a:gd name="connsiteX0" fmla="*/ 4061178 w 6457318"/>
              <a:gd name="connsiteY0" fmla="*/ 4353409 h 4353409"/>
              <a:gd name="connsiteX1" fmla="*/ 9579 w 6457318"/>
              <a:gd name="connsiteY1" fmla="*/ 4342854 h 4353409"/>
              <a:gd name="connsiteX2" fmla="*/ 9728 w 6457318"/>
              <a:gd name="connsiteY2" fmla="*/ 18743 h 4353409"/>
              <a:gd name="connsiteX3" fmla="*/ 6452931 w 6457318"/>
              <a:gd name="connsiteY3" fmla="*/ 0 h 4353409"/>
              <a:gd name="connsiteX4" fmla="*/ 6457218 w 6457318"/>
              <a:gd name="connsiteY4" fmla="*/ 2391153 h 4353409"/>
              <a:gd name="connsiteX5" fmla="*/ 4061178 w 6457318"/>
              <a:gd name="connsiteY5" fmla="*/ 4353409 h 4353409"/>
              <a:gd name="connsiteX0" fmla="*/ 4061178 w 6457318"/>
              <a:gd name="connsiteY0" fmla="*/ 4353409 h 4353409"/>
              <a:gd name="connsiteX1" fmla="*/ 9579 w 6457318"/>
              <a:gd name="connsiteY1" fmla="*/ 4342854 h 4353409"/>
              <a:gd name="connsiteX2" fmla="*/ 9728 w 6457318"/>
              <a:gd name="connsiteY2" fmla="*/ 18743 h 4353409"/>
              <a:gd name="connsiteX3" fmla="*/ 6452931 w 6457318"/>
              <a:gd name="connsiteY3" fmla="*/ 0 h 4353409"/>
              <a:gd name="connsiteX4" fmla="*/ 6457218 w 6457318"/>
              <a:gd name="connsiteY4" fmla="*/ 2454879 h 4353409"/>
              <a:gd name="connsiteX5" fmla="*/ 4061178 w 6457318"/>
              <a:gd name="connsiteY5" fmla="*/ 4353409 h 435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7318" h="4353409">
                <a:moveTo>
                  <a:pt x="4061178" y="4353409"/>
                </a:moveTo>
                <a:lnTo>
                  <a:pt x="9579" y="4342854"/>
                </a:lnTo>
                <a:cubicBezTo>
                  <a:pt x="29179" y="4383546"/>
                  <a:pt x="-19799" y="41777"/>
                  <a:pt x="9728" y="18743"/>
                </a:cubicBezTo>
                <a:lnTo>
                  <a:pt x="6452931" y="0"/>
                </a:lnTo>
                <a:cubicBezTo>
                  <a:pt x="6451975" y="802049"/>
                  <a:pt x="6458174" y="1652830"/>
                  <a:pt x="6457218" y="2454879"/>
                </a:cubicBezTo>
                <a:lnTo>
                  <a:pt x="4061178" y="4353409"/>
                </a:lnTo>
                <a:close/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-15569" y="-8810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33017" y="-19717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3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4681" y="6143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defTabSz="914400">
              <a:lnSpc>
                <a:spcPct val="100000"/>
              </a:lnSpc>
              <a:tabLst>
                <a:tab pos="177800" algn="l"/>
              </a:tabLst>
              <a:defRPr sz="64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25198" y="-18344"/>
            <a:ext cx="12235729" cy="6882250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42672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66535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0862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6738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8318"/>
              <a:gd name="connsiteX1" fmla="*/ 6221525 w 11313684"/>
              <a:gd name="connsiteY1" fmla="*/ 9636 h 5978318"/>
              <a:gd name="connsiteX2" fmla="*/ 11313024 w 11313684"/>
              <a:gd name="connsiteY2" fmla="*/ 0 h 5978318"/>
              <a:gd name="connsiteX3" fmla="*/ 11306738 w 11313684"/>
              <a:gd name="connsiteY3" fmla="*/ 5963507 h 5978318"/>
              <a:gd name="connsiteX4" fmla="*/ 44365 w 11313684"/>
              <a:gd name="connsiteY4" fmla="*/ 5978304 h 5978318"/>
              <a:gd name="connsiteX5" fmla="*/ 0 w 11313684"/>
              <a:gd name="connsiteY5" fmla="*/ 3366535 h 5978318"/>
              <a:gd name="connsiteX6" fmla="*/ 4313228 w 11313684"/>
              <a:gd name="connsiteY6" fmla="*/ 3356674 h 5978318"/>
              <a:gd name="connsiteX7" fmla="*/ 5901959 w 11313684"/>
              <a:gd name="connsiteY7" fmla="*/ 2424097 h 5978318"/>
              <a:gd name="connsiteX8" fmla="*/ 5891797 w 11313684"/>
              <a:gd name="connsiteY8" fmla="*/ 2110578 h 5978318"/>
              <a:gd name="connsiteX9" fmla="*/ 6042729 w 11313684"/>
              <a:gd name="connsiteY9" fmla="*/ 2020164 h 5978318"/>
              <a:gd name="connsiteX10" fmla="*/ 6040109 w 11313684"/>
              <a:gd name="connsiteY10" fmla="*/ 1758051 h 5978318"/>
              <a:gd name="connsiteX11" fmla="*/ 6225674 w 11313684"/>
              <a:gd name="connsiteY11" fmla="*/ 1659464 h 5978318"/>
              <a:gd name="connsiteX0" fmla="*/ 6235082 w 11323092"/>
              <a:gd name="connsiteY0" fmla="*/ 1659464 h 5972807"/>
              <a:gd name="connsiteX1" fmla="*/ 6230933 w 11323092"/>
              <a:gd name="connsiteY1" fmla="*/ 9636 h 5972807"/>
              <a:gd name="connsiteX2" fmla="*/ 11322432 w 11323092"/>
              <a:gd name="connsiteY2" fmla="*/ 0 h 5972807"/>
              <a:gd name="connsiteX3" fmla="*/ 11316146 w 11323092"/>
              <a:gd name="connsiteY3" fmla="*/ 5963507 h 5972807"/>
              <a:gd name="connsiteX4" fmla="*/ 890 w 11323092"/>
              <a:gd name="connsiteY4" fmla="*/ 5972793 h 5972807"/>
              <a:gd name="connsiteX5" fmla="*/ 9408 w 11323092"/>
              <a:gd name="connsiteY5" fmla="*/ 3366535 h 5972807"/>
              <a:gd name="connsiteX6" fmla="*/ 4322636 w 11323092"/>
              <a:gd name="connsiteY6" fmla="*/ 3356674 h 5972807"/>
              <a:gd name="connsiteX7" fmla="*/ 5911367 w 11323092"/>
              <a:gd name="connsiteY7" fmla="*/ 2424097 h 5972807"/>
              <a:gd name="connsiteX8" fmla="*/ 5901205 w 11323092"/>
              <a:gd name="connsiteY8" fmla="*/ 2110578 h 5972807"/>
              <a:gd name="connsiteX9" fmla="*/ 6052137 w 11323092"/>
              <a:gd name="connsiteY9" fmla="*/ 2020164 h 5972807"/>
              <a:gd name="connsiteX10" fmla="*/ 6049517 w 11323092"/>
              <a:gd name="connsiteY10" fmla="*/ 1758051 h 5972807"/>
              <a:gd name="connsiteX11" fmla="*/ 6235082 w 11323092"/>
              <a:gd name="connsiteY11" fmla="*/ 1659464 h 5972807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20164 h 5972793"/>
              <a:gd name="connsiteX10" fmla="*/ 6048627 w 11322202"/>
              <a:gd name="connsiteY10" fmla="*/ 1807649 h 5972793"/>
              <a:gd name="connsiteX11" fmla="*/ 6234192 w 11322202"/>
              <a:gd name="connsiteY11" fmla="*/ 1659464 h 5972793"/>
              <a:gd name="connsiteX0" fmla="*/ 6228316 w 11322202"/>
              <a:gd name="connsiteY0" fmla="*/ 1681508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39495 w 11322202"/>
              <a:gd name="connsiteY9" fmla="*/ 2020164 h 5972793"/>
              <a:gd name="connsiteX10" fmla="*/ 6048627 w 11322202"/>
              <a:gd name="connsiteY10" fmla="*/ 1807649 h 5972793"/>
              <a:gd name="connsiteX11" fmla="*/ 6228316 w 11322202"/>
              <a:gd name="connsiteY11" fmla="*/ 1681508 h 597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2202" h="5972793">
                <a:moveTo>
                  <a:pt x="6228316" y="1681508"/>
                </a:moveTo>
                <a:cubicBezTo>
                  <a:pt x="6226982" y="682997"/>
                  <a:pt x="6231377" y="16189"/>
                  <a:pt x="6230043" y="9636"/>
                </a:cubicBezTo>
                <a:lnTo>
                  <a:pt x="11321542" y="0"/>
                </a:lnTo>
                <a:cubicBezTo>
                  <a:pt x="11325323" y="1985999"/>
                  <a:pt x="11311475" y="3977508"/>
                  <a:pt x="11315256" y="5963507"/>
                </a:cubicBezTo>
                <a:lnTo>
                  <a:pt x="0" y="5972793"/>
                </a:lnTo>
                <a:cubicBezTo>
                  <a:pt x="2839" y="5104040"/>
                  <a:pt x="5679" y="4235288"/>
                  <a:pt x="8518" y="3366535"/>
                </a:cubicBezTo>
                <a:cubicBezTo>
                  <a:pt x="14862" y="3367759"/>
                  <a:pt x="4305627" y="3344677"/>
                  <a:pt x="4321746" y="3356674"/>
                </a:cubicBezTo>
                <a:cubicBezTo>
                  <a:pt x="4324378" y="3360627"/>
                  <a:pt x="5900166" y="2426281"/>
                  <a:pt x="5910477" y="2424097"/>
                </a:cubicBezTo>
                <a:cubicBezTo>
                  <a:pt x="5911587" y="2436584"/>
                  <a:pt x="5905702" y="2126537"/>
                  <a:pt x="5900315" y="2110578"/>
                </a:cubicBezTo>
                <a:cubicBezTo>
                  <a:pt x="5878139" y="2102492"/>
                  <a:pt x="6061108" y="2033672"/>
                  <a:pt x="6039495" y="2020164"/>
                </a:cubicBezTo>
                <a:cubicBezTo>
                  <a:pt x="6046001" y="2008892"/>
                  <a:pt x="6047254" y="1804963"/>
                  <a:pt x="6048627" y="1807649"/>
                </a:cubicBezTo>
                <a:cubicBezTo>
                  <a:pt x="6053394" y="1797181"/>
                  <a:pt x="6236960" y="1680106"/>
                  <a:pt x="6228316" y="168150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725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Lef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V="1">
            <a:off x="-25400" y="35279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V="1">
            <a:off x="-19859" y="29622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V="1">
            <a:off x="-24607" y="31850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0081" y="38782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2795" y="-11410"/>
            <a:ext cx="12218547" cy="6878985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017015 w 11296056"/>
              <a:gd name="connsiteY0" fmla="*/ 175805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0" fmla="*/ 6025101 w 11296056"/>
              <a:gd name="connsiteY0" fmla="*/ 2047718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0" fmla="*/ 5885099 w 11296056"/>
              <a:gd name="connsiteY0" fmla="*/ 212787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0" fmla="*/ 5884331 w 11296056"/>
              <a:gd name="connsiteY0" fmla="*/ 2424097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0" fmla="*/ 4295600 w 11296056"/>
              <a:gd name="connsiteY0" fmla="*/ 335667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0" fmla="*/ 182467 w 11296056"/>
              <a:gd name="connsiteY0" fmla="*/ 186697 h 5977095"/>
              <a:gd name="connsiteX1" fmla="*/ 6203897 w 11296056"/>
              <a:gd name="connsiteY1" fmla="*/ 13924 h 5977095"/>
              <a:gd name="connsiteX2" fmla="*/ 11295396 w 11296056"/>
              <a:gd name="connsiteY2" fmla="*/ 4288 h 5977095"/>
              <a:gd name="connsiteX3" fmla="*/ 11289110 w 11296056"/>
              <a:gd name="connsiteY3" fmla="*/ 5967795 h 5977095"/>
              <a:gd name="connsiteX4" fmla="*/ 3234 w 11296056"/>
              <a:gd name="connsiteY4" fmla="*/ 5977081 h 5977095"/>
              <a:gd name="connsiteX5" fmla="*/ 0 w 11296056"/>
              <a:gd name="connsiteY5" fmla="*/ 3403888 h 5977095"/>
              <a:gd name="connsiteX6" fmla="*/ 182467 w 11296056"/>
              <a:gd name="connsiteY6" fmla="*/ 186697 h 5977095"/>
              <a:gd name="connsiteX0" fmla="*/ 182467 w 11296056"/>
              <a:gd name="connsiteY0" fmla="*/ 18240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182467 w 11296056"/>
              <a:gd name="connsiteY6" fmla="*/ 182409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5071 w 11318441"/>
              <a:gd name="connsiteY0" fmla="*/ 6061 h 5972804"/>
              <a:gd name="connsiteX1" fmla="*/ 6226282 w 11318441"/>
              <a:gd name="connsiteY1" fmla="*/ 9636 h 5972804"/>
              <a:gd name="connsiteX2" fmla="*/ 11317781 w 11318441"/>
              <a:gd name="connsiteY2" fmla="*/ 0 h 5972804"/>
              <a:gd name="connsiteX3" fmla="*/ 11311495 w 11318441"/>
              <a:gd name="connsiteY3" fmla="*/ 5963507 h 5972804"/>
              <a:gd name="connsiteX4" fmla="*/ 25619 w 11318441"/>
              <a:gd name="connsiteY4" fmla="*/ 5972793 h 5972804"/>
              <a:gd name="connsiteX5" fmla="*/ 10634 w 11318441"/>
              <a:gd name="connsiteY5" fmla="*/ 2583991 h 5972804"/>
              <a:gd name="connsiteX6" fmla="*/ 5071 w 11318441"/>
              <a:gd name="connsiteY6" fmla="*/ 6061 h 5972804"/>
              <a:gd name="connsiteX0" fmla="*/ 5071 w 11318441"/>
              <a:gd name="connsiteY0" fmla="*/ 6061 h 5983825"/>
              <a:gd name="connsiteX1" fmla="*/ 6226282 w 11318441"/>
              <a:gd name="connsiteY1" fmla="*/ 9636 h 5983825"/>
              <a:gd name="connsiteX2" fmla="*/ 11317781 w 11318441"/>
              <a:gd name="connsiteY2" fmla="*/ 0 h 5983825"/>
              <a:gd name="connsiteX3" fmla="*/ 11311495 w 11318441"/>
              <a:gd name="connsiteY3" fmla="*/ 5963507 h 5983825"/>
              <a:gd name="connsiteX4" fmla="*/ 13867 w 11318441"/>
              <a:gd name="connsiteY4" fmla="*/ 5983814 h 5983825"/>
              <a:gd name="connsiteX5" fmla="*/ 10634 w 11318441"/>
              <a:gd name="connsiteY5" fmla="*/ 2583991 h 5983825"/>
              <a:gd name="connsiteX6" fmla="*/ 5071 w 11318441"/>
              <a:gd name="connsiteY6" fmla="*/ 6061 h 5983825"/>
              <a:gd name="connsiteX0" fmla="*/ 833907 w 12147277"/>
              <a:gd name="connsiteY0" fmla="*/ 6061 h 5983814"/>
              <a:gd name="connsiteX1" fmla="*/ 7055118 w 12147277"/>
              <a:gd name="connsiteY1" fmla="*/ 9636 h 5983814"/>
              <a:gd name="connsiteX2" fmla="*/ 12146617 w 12147277"/>
              <a:gd name="connsiteY2" fmla="*/ 0 h 5983814"/>
              <a:gd name="connsiteX3" fmla="*/ 12140331 w 12147277"/>
              <a:gd name="connsiteY3" fmla="*/ 5963507 h 5983814"/>
              <a:gd name="connsiteX4" fmla="*/ 842703 w 12147277"/>
              <a:gd name="connsiteY4" fmla="*/ 5983814 h 5983814"/>
              <a:gd name="connsiteX5" fmla="*/ 824889 w 12147277"/>
              <a:gd name="connsiteY5" fmla="*/ 2925663 h 5983814"/>
              <a:gd name="connsiteX6" fmla="*/ 839470 w 12147277"/>
              <a:gd name="connsiteY6" fmla="*/ 2583991 h 5983814"/>
              <a:gd name="connsiteX7" fmla="*/ 833907 w 12147277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260520 w 11573890"/>
              <a:gd name="connsiteY0" fmla="*/ 6061 h 5983814"/>
              <a:gd name="connsiteX1" fmla="*/ 6481731 w 11573890"/>
              <a:gd name="connsiteY1" fmla="*/ 9636 h 5983814"/>
              <a:gd name="connsiteX2" fmla="*/ 11573230 w 11573890"/>
              <a:gd name="connsiteY2" fmla="*/ 0 h 5983814"/>
              <a:gd name="connsiteX3" fmla="*/ 11566944 w 11573890"/>
              <a:gd name="connsiteY3" fmla="*/ 5963507 h 5983814"/>
              <a:gd name="connsiteX4" fmla="*/ 269316 w 11573890"/>
              <a:gd name="connsiteY4" fmla="*/ 5983814 h 5983814"/>
              <a:gd name="connsiteX5" fmla="*/ 3612519 w 11573890"/>
              <a:gd name="connsiteY5" fmla="*/ 3267338 h 5983814"/>
              <a:gd name="connsiteX6" fmla="*/ 4505657 w 11573890"/>
              <a:gd name="connsiteY6" fmla="*/ 2606032 h 5983814"/>
              <a:gd name="connsiteX7" fmla="*/ 266083 w 11573890"/>
              <a:gd name="connsiteY7" fmla="*/ 2583991 h 5983814"/>
              <a:gd name="connsiteX8" fmla="*/ 260520 w 11573890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59673 w 11473043"/>
              <a:gd name="connsiteY0" fmla="*/ 6061 h 5983814"/>
              <a:gd name="connsiteX1" fmla="*/ 6380884 w 11473043"/>
              <a:gd name="connsiteY1" fmla="*/ 9636 h 5983814"/>
              <a:gd name="connsiteX2" fmla="*/ 11472383 w 11473043"/>
              <a:gd name="connsiteY2" fmla="*/ 0 h 5983814"/>
              <a:gd name="connsiteX3" fmla="*/ 11466097 w 11473043"/>
              <a:gd name="connsiteY3" fmla="*/ 5963507 h 5983814"/>
              <a:gd name="connsiteX4" fmla="*/ 168469 w 11473043"/>
              <a:gd name="connsiteY4" fmla="*/ 5983814 h 5983814"/>
              <a:gd name="connsiteX5" fmla="*/ 4780866 w 11473043"/>
              <a:gd name="connsiteY5" fmla="*/ 4071927 h 5983814"/>
              <a:gd name="connsiteX6" fmla="*/ 6085319 w 11473043"/>
              <a:gd name="connsiteY6" fmla="*/ 3553904 h 5983814"/>
              <a:gd name="connsiteX7" fmla="*/ 4404810 w 11473043"/>
              <a:gd name="connsiteY7" fmla="*/ 2606032 h 5983814"/>
              <a:gd name="connsiteX8" fmla="*/ 165236 w 11473043"/>
              <a:gd name="connsiteY8" fmla="*/ 2583991 h 5983814"/>
              <a:gd name="connsiteX9" fmla="*/ 159673 w 11473043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27917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49696 w 11463066"/>
              <a:gd name="connsiteY0" fmla="*/ 6061 h 5983814"/>
              <a:gd name="connsiteX1" fmla="*/ 6370907 w 11463066"/>
              <a:gd name="connsiteY1" fmla="*/ 9636 h 5983814"/>
              <a:gd name="connsiteX2" fmla="*/ 11462406 w 11463066"/>
              <a:gd name="connsiteY2" fmla="*/ 0 h 5983814"/>
              <a:gd name="connsiteX3" fmla="*/ 11456120 w 11463066"/>
              <a:gd name="connsiteY3" fmla="*/ 5963507 h 5983814"/>
              <a:gd name="connsiteX4" fmla="*/ 158492 w 11463066"/>
              <a:gd name="connsiteY4" fmla="*/ 5983814 h 5983814"/>
              <a:gd name="connsiteX5" fmla="*/ 4910742 w 11463066"/>
              <a:gd name="connsiteY5" fmla="*/ 4240927 h 5983814"/>
              <a:gd name="connsiteX6" fmla="*/ 6040085 w 11463066"/>
              <a:gd name="connsiteY6" fmla="*/ 3895579 h 5983814"/>
              <a:gd name="connsiteX7" fmla="*/ 6049226 w 11463066"/>
              <a:gd name="connsiteY7" fmla="*/ 3553904 h 5983814"/>
              <a:gd name="connsiteX8" fmla="*/ 4394833 w 11463066"/>
              <a:gd name="connsiteY8" fmla="*/ 2606032 h 5983814"/>
              <a:gd name="connsiteX9" fmla="*/ 155259 w 11463066"/>
              <a:gd name="connsiteY9" fmla="*/ 2583991 h 5983814"/>
              <a:gd name="connsiteX10" fmla="*/ 149696 w 11463066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14703 w 11428073"/>
              <a:gd name="connsiteY0" fmla="*/ 6061 h 5983814"/>
              <a:gd name="connsiteX1" fmla="*/ 6335914 w 11428073"/>
              <a:gd name="connsiteY1" fmla="*/ 9636 h 5983814"/>
              <a:gd name="connsiteX2" fmla="*/ 11427413 w 11428073"/>
              <a:gd name="connsiteY2" fmla="*/ 0 h 5983814"/>
              <a:gd name="connsiteX3" fmla="*/ 11421127 w 11428073"/>
              <a:gd name="connsiteY3" fmla="*/ 5963507 h 5983814"/>
              <a:gd name="connsiteX4" fmla="*/ 123499 w 11428073"/>
              <a:gd name="connsiteY4" fmla="*/ 5983814 h 5983814"/>
              <a:gd name="connsiteX5" fmla="*/ 5450299 w 11428073"/>
              <a:gd name="connsiteY5" fmla="*/ 4149079 h 5983814"/>
              <a:gd name="connsiteX6" fmla="*/ 6161956 w 11428073"/>
              <a:gd name="connsiteY6" fmla="*/ 3953137 h 5983814"/>
              <a:gd name="connsiteX7" fmla="*/ 6005092 w 11428073"/>
              <a:gd name="connsiteY7" fmla="*/ 3895579 h 5983814"/>
              <a:gd name="connsiteX8" fmla="*/ 6014233 w 11428073"/>
              <a:gd name="connsiteY8" fmla="*/ 3553904 h 5983814"/>
              <a:gd name="connsiteX9" fmla="*/ 4359840 w 11428073"/>
              <a:gd name="connsiteY9" fmla="*/ 2606032 h 5983814"/>
              <a:gd name="connsiteX10" fmla="*/ 120266 w 11428073"/>
              <a:gd name="connsiteY10" fmla="*/ 2583991 h 5983814"/>
              <a:gd name="connsiteX11" fmla="*/ 114703 w 11428073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7893 w 11421263"/>
              <a:gd name="connsiteY0" fmla="*/ 6061 h 5983814"/>
              <a:gd name="connsiteX1" fmla="*/ 6329104 w 11421263"/>
              <a:gd name="connsiteY1" fmla="*/ 9636 h 5983814"/>
              <a:gd name="connsiteX2" fmla="*/ 11420603 w 11421263"/>
              <a:gd name="connsiteY2" fmla="*/ 0 h 5983814"/>
              <a:gd name="connsiteX3" fmla="*/ 11414317 w 11421263"/>
              <a:gd name="connsiteY3" fmla="*/ 5963507 h 5983814"/>
              <a:gd name="connsiteX4" fmla="*/ 116689 w 11421263"/>
              <a:gd name="connsiteY4" fmla="*/ 5983814 h 5983814"/>
              <a:gd name="connsiteX5" fmla="*/ 5567539 w 11421263"/>
              <a:gd name="connsiteY5" fmla="*/ 4381760 h 5983814"/>
              <a:gd name="connsiteX6" fmla="*/ 6148619 w 11421263"/>
              <a:gd name="connsiteY6" fmla="*/ 4228680 h 5983814"/>
              <a:gd name="connsiteX7" fmla="*/ 6155146 w 11421263"/>
              <a:gd name="connsiteY7" fmla="*/ 3953137 h 5983814"/>
              <a:gd name="connsiteX8" fmla="*/ 5998282 w 11421263"/>
              <a:gd name="connsiteY8" fmla="*/ 3895579 h 5983814"/>
              <a:gd name="connsiteX9" fmla="*/ 6007423 w 11421263"/>
              <a:gd name="connsiteY9" fmla="*/ 3553904 h 5983814"/>
              <a:gd name="connsiteX10" fmla="*/ 4353030 w 11421263"/>
              <a:gd name="connsiteY10" fmla="*/ 2606032 h 5983814"/>
              <a:gd name="connsiteX11" fmla="*/ 113456 w 11421263"/>
              <a:gd name="connsiteY11" fmla="*/ 2583991 h 5983814"/>
              <a:gd name="connsiteX12" fmla="*/ 107893 w 11421263"/>
              <a:gd name="connsiteY12" fmla="*/ 6061 h 5983814"/>
              <a:gd name="connsiteX0" fmla="*/ 90371 w 11403741"/>
              <a:gd name="connsiteY0" fmla="*/ 6061 h 5983814"/>
              <a:gd name="connsiteX1" fmla="*/ 6311582 w 11403741"/>
              <a:gd name="connsiteY1" fmla="*/ 9636 h 5983814"/>
              <a:gd name="connsiteX2" fmla="*/ 11403081 w 11403741"/>
              <a:gd name="connsiteY2" fmla="*/ 0 h 5983814"/>
              <a:gd name="connsiteX3" fmla="*/ 11396795 w 11403741"/>
              <a:gd name="connsiteY3" fmla="*/ 5963507 h 5983814"/>
              <a:gd name="connsiteX4" fmla="*/ 99167 w 11403741"/>
              <a:gd name="connsiteY4" fmla="*/ 5983814 h 5983814"/>
              <a:gd name="connsiteX5" fmla="*/ 6633828 w 11403741"/>
              <a:gd name="connsiteY5" fmla="*/ 4375638 h 5983814"/>
              <a:gd name="connsiteX6" fmla="*/ 6131097 w 11403741"/>
              <a:gd name="connsiteY6" fmla="*/ 4228680 h 5983814"/>
              <a:gd name="connsiteX7" fmla="*/ 6137624 w 11403741"/>
              <a:gd name="connsiteY7" fmla="*/ 3953137 h 5983814"/>
              <a:gd name="connsiteX8" fmla="*/ 5980760 w 11403741"/>
              <a:gd name="connsiteY8" fmla="*/ 3895579 h 5983814"/>
              <a:gd name="connsiteX9" fmla="*/ 5989901 w 11403741"/>
              <a:gd name="connsiteY9" fmla="*/ 3553904 h 5983814"/>
              <a:gd name="connsiteX10" fmla="*/ 4335508 w 11403741"/>
              <a:gd name="connsiteY10" fmla="*/ 2606032 h 5983814"/>
              <a:gd name="connsiteX11" fmla="*/ 95934 w 11403741"/>
              <a:gd name="connsiteY11" fmla="*/ 2583991 h 5983814"/>
              <a:gd name="connsiteX12" fmla="*/ 90371 w 11403741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5347196 w 11318442"/>
              <a:gd name="connsiteY5" fmla="*/ 4540964 h 5983814"/>
              <a:gd name="connsiteX6" fmla="*/ 6228611 w 11318442"/>
              <a:gd name="connsiteY6" fmla="*/ 4314406 h 5983814"/>
              <a:gd name="connsiteX7" fmla="*/ 6045798 w 11318442"/>
              <a:gd name="connsiteY7" fmla="*/ 4228680 h 5983814"/>
              <a:gd name="connsiteX8" fmla="*/ 6052325 w 11318442"/>
              <a:gd name="connsiteY8" fmla="*/ 3953137 h 5983814"/>
              <a:gd name="connsiteX9" fmla="*/ 5895461 w 11318442"/>
              <a:gd name="connsiteY9" fmla="*/ 3895579 h 5983814"/>
              <a:gd name="connsiteX10" fmla="*/ 5904602 w 11318442"/>
              <a:gd name="connsiteY10" fmla="*/ 3553904 h 5983814"/>
              <a:gd name="connsiteX11" fmla="*/ 4250209 w 11318442"/>
              <a:gd name="connsiteY11" fmla="*/ 2606032 h 5983814"/>
              <a:gd name="connsiteX12" fmla="*/ 10635 w 11318442"/>
              <a:gd name="connsiteY12" fmla="*/ 2583991 h 5983814"/>
              <a:gd name="connsiteX13" fmla="*/ 5072 w 11318442"/>
              <a:gd name="connsiteY13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63507"/>
              <a:gd name="connsiteX1" fmla="*/ 6226283 w 11318442"/>
              <a:gd name="connsiteY1" fmla="*/ 9636 h 5963507"/>
              <a:gd name="connsiteX2" fmla="*/ 11317782 w 11318442"/>
              <a:gd name="connsiteY2" fmla="*/ 0 h 5963507"/>
              <a:gd name="connsiteX3" fmla="*/ 11311496 w 11318442"/>
              <a:gd name="connsiteY3" fmla="*/ 5963507 h 5963507"/>
              <a:gd name="connsiteX4" fmla="*/ 6235979 w 11318442"/>
              <a:gd name="connsiteY4" fmla="*/ 5947075 h 5963507"/>
              <a:gd name="connsiteX5" fmla="*/ 6228611 w 11318442"/>
              <a:gd name="connsiteY5" fmla="*/ 4314406 h 5963507"/>
              <a:gd name="connsiteX6" fmla="*/ 6045798 w 11318442"/>
              <a:gd name="connsiteY6" fmla="*/ 4228680 h 5963507"/>
              <a:gd name="connsiteX7" fmla="*/ 6052325 w 11318442"/>
              <a:gd name="connsiteY7" fmla="*/ 3953137 h 5963507"/>
              <a:gd name="connsiteX8" fmla="*/ 5895461 w 11318442"/>
              <a:gd name="connsiteY8" fmla="*/ 3895579 h 5963507"/>
              <a:gd name="connsiteX9" fmla="*/ 5904602 w 11318442"/>
              <a:gd name="connsiteY9" fmla="*/ 3553904 h 5963507"/>
              <a:gd name="connsiteX10" fmla="*/ 4250209 w 11318442"/>
              <a:gd name="connsiteY10" fmla="*/ 2606032 h 5963507"/>
              <a:gd name="connsiteX11" fmla="*/ 10635 w 11318442"/>
              <a:gd name="connsiteY11" fmla="*/ 2583991 h 5963507"/>
              <a:gd name="connsiteX12" fmla="*/ 5072 w 11318442"/>
              <a:gd name="connsiteY12" fmla="*/ 6061 h 5963507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2 w 11318442"/>
              <a:gd name="connsiteY8" fmla="*/ 3871087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325421 w 11318442"/>
              <a:gd name="connsiteY10" fmla="*/ 2628076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601626 h 5971569"/>
              <a:gd name="connsiteX12" fmla="*/ 5072 w 11318442"/>
              <a:gd name="connsiteY12" fmla="*/ 6061 h 5971569"/>
              <a:gd name="connsiteX0" fmla="*/ 6758 w 11310727"/>
              <a:gd name="connsiteY0" fmla="*/ 6061 h 5971569"/>
              <a:gd name="connsiteX1" fmla="*/ 6218568 w 11310727"/>
              <a:gd name="connsiteY1" fmla="*/ 9636 h 5971569"/>
              <a:gd name="connsiteX2" fmla="*/ 11310067 w 11310727"/>
              <a:gd name="connsiteY2" fmla="*/ 0 h 5971569"/>
              <a:gd name="connsiteX3" fmla="*/ 11303781 w 11310727"/>
              <a:gd name="connsiteY3" fmla="*/ 5963507 h 5971569"/>
              <a:gd name="connsiteX4" fmla="*/ 6228264 w 11310727"/>
              <a:gd name="connsiteY4" fmla="*/ 5971569 h 5971569"/>
              <a:gd name="connsiteX5" fmla="*/ 6220896 w 11310727"/>
              <a:gd name="connsiteY5" fmla="*/ 4314406 h 5971569"/>
              <a:gd name="connsiteX6" fmla="*/ 6038083 w 11310727"/>
              <a:gd name="connsiteY6" fmla="*/ 4228680 h 5971569"/>
              <a:gd name="connsiteX7" fmla="*/ 6044610 w 11310727"/>
              <a:gd name="connsiteY7" fmla="*/ 3953137 h 5971569"/>
              <a:gd name="connsiteX8" fmla="*/ 5892450 w 11310727"/>
              <a:gd name="connsiteY8" fmla="*/ 3862270 h 5971569"/>
              <a:gd name="connsiteX9" fmla="*/ 5887486 w 11310727"/>
              <a:gd name="connsiteY9" fmla="*/ 3531861 h 5971569"/>
              <a:gd name="connsiteX10" fmla="*/ 4280100 w 11310727"/>
              <a:gd name="connsiteY10" fmla="*/ 2619259 h 5971569"/>
              <a:gd name="connsiteX11" fmla="*/ 2920 w 11310727"/>
              <a:gd name="connsiteY11" fmla="*/ 2601626 h 5971569"/>
              <a:gd name="connsiteX12" fmla="*/ 6758 w 11310727"/>
              <a:gd name="connsiteY12" fmla="*/ 6061 h 5971569"/>
              <a:gd name="connsiteX0" fmla="*/ 6758 w 11306302"/>
              <a:gd name="connsiteY0" fmla="*/ 42 h 5965550"/>
              <a:gd name="connsiteX1" fmla="*/ 6218568 w 11306302"/>
              <a:gd name="connsiteY1" fmla="*/ 3617 h 5965550"/>
              <a:gd name="connsiteX2" fmla="*/ 11305367 w 11306302"/>
              <a:gd name="connsiteY2" fmla="*/ 2798 h 5965550"/>
              <a:gd name="connsiteX3" fmla="*/ 11303781 w 11306302"/>
              <a:gd name="connsiteY3" fmla="*/ 5957488 h 5965550"/>
              <a:gd name="connsiteX4" fmla="*/ 6228264 w 11306302"/>
              <a:gd name="connsiteY4" fmla="*/ 5965550 h 5965550"/>
              <a:gd name="connsiteX5" fmla="*/ 6220896 w 11306302"/>
              <a:gd name="connsiteY5" fmla="*/ 4308387 h 5965550"/>
              <a:gd name="connsiteX6" fmla="*/ 6038083 w 11306302"/>
              <a:gd name="connsiteY6" fmla="*/ 4222661 h 5965550"/>
              <a:gd name="connsiteX7" fmla="*/ 6044610 w 11306302"/>
              <a:gd name="connsiteY7" fmla="*/ 3947118 h 5965550"/>
              <a:gd name="connsiteX8" fmla="*/ 5892450 w 11306302"/>
              <a:gd name="connsiteY8" fmla="*/ 3856251 h 5965550"/>
              <a:gd name="connsiteX9" fmla="*/ 5887486 w 11306302"/>
              <a:gd name="connsiteY9" fmla="*/ 3525842 h 5965550"/>
              <a:gd name="connsiteX10" fmla="*/ 4280100 w 11306302"/>
              <a:gd name="connsiteY10" fmla="*/ 2613240 h 5965550"/>
              <a:gd name="connsiteX11" fmla="*/ 2920 w 11306302"/>
              <a:gd name="connsiteY11" fmla="*/ 2595607 h 5965550"/>
              <a:gd name="connsiteX12" fmla="*/ 6758 w 11306302"/>
              <a:gd name="connsiteY12" fmla="*/ 42 h 5965550"/>
              <a:gd name="connsiteX0" fmla="*/ 6758 w 11306302"/>
              <a:gd name="connsiteY0" fmla="*/ 42 h 5969959"/>
              <a:gd name="connsiteX1" fmla="*/ 6218568 w 11306302"/>
              <a:gd name="connsiteY1" fmla="*/ 3617 h 5969959"/>
              <a:gd name="connsiteX2" fmla="*/ 11305367 w 11306302"/>
              <a:gd name="connsiteY2" fmla="*/ 2798 h 5969959"/>
              <a:gd name="connsiteX3" fmla="*/ 11303781 w 11306302"/>
              <a:gd name="connsiteY3" fmla="*/ 5957488 h 5969959"/>
              <a:gd name="connsiteX4" fmla="*/ 6214162 w 11306302"/>
              <a:gd name="connsiteY4" fmla="*/ 5969959 h 5969959"/>
              <a:gd name="connsiteX5" fmla="*/ 6220896 w 11306302"/>
              <a:gd name="connsiteY5" fmla="*/ 4308387 h 5969959"/>
              <a:gd name="connsiteX6" fmla="*/ 6038083 w 11306302"/>
              <a:gd name="connsiteY6" fmla="*/ 4222661 h 5969959"/>
              <a:gd name="connsiteX7" fmla="*/ 6044610 w 11306302"/>
              <a:gd name="connsiteY7" fmla="*/ 3947118 h 5969959"/>
              <a:gd name="connsiteX8" fmla="*/ 5892450 w 11306302"/>
              <a:gd name="connsiteY8" fmla="*/ 3856251 h 5969959"/>
              <a:gd name="connsiteX9" fmla="*/ 5887486 w 11306302"/>
              <a:gd name="connsiteY9" fmla="*/ 3525842 h 5969959"/>
              <a:gd name="connsiteX10" fmla="*/ 4280100 w 11306302"/>
              <a:gd name="connsiteY10" fmla="*/ 2613240 h 5969959"/>
              <a:gd name="connsiteX11" fmla="*/ 2920 w 11306302"/>
              <a:gd name="connsiteY11" fmla="*/ 2595607 h 5969959"/>
              <a:gd name="connsiteX12" fmla="*/ 6758 w 11306302"/>
              <a:gd name="connsiteY12" fmla="*/ 42 h 596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06302" h="5969959">
                <a:moveTo>
                  <a:pt x="6758" y="42"/>
                </a:moveTo>
                <a:lnTo>
                  <a:pt x="6218568" y="3617"/>
                </a:lnTo>
                <a:lnTo>
                  <a:pt x="11305367" y="2798"/>
                </a:lnTo>
                <a:cubicBezTo>
                  <a:pt x="11309148" y="1988797"/>
                  <a:pt x="11300000" y="3971489"/>
                  <a:pt x="11303781" y="5957488"/>
                </a:cubicBezTo>
                <a:lnTo>
                  <a:pt x="6214162" y="5969959"/>
                </a:lnTo>
                <a:cubicBezTo>
                  <a:pt x="6216407" y="5416102"/>
                  <a:pt x="6218651" y="4862244"/>
                  <a:pt x="6220896" y="4308387"/>
                </a:cubicBezTo>
                <a:cubicBezTo>
                  <a:pt x="6220757" y="4328148"/>
                  <a:pt x="6051142" y="4226744"/>
                  <a:pt x="6038083" y="4222661"/>
                </a:cubicBezTo>
                <a:cubicBezTo>
                  <a:pt x="6039030" y="4165883"/>
                  <a:pt x="6037022" y="4019983"/>
                  <a:pt x="6044610" y="3947118"/>
                </a:cubicBezTo>
                <a:cubicBezTo>
                  <a:pt x="5993296" y="3917485"/>
                  <a:pt x="5988672" y="3912465"/>
                  <a:pt x="5892450" y="3856251"/>
                </a:cubicBezTo>
                <a:cubicBezTo>
                  <a:pt x="5890385" y="3726077"/>
                  <a:pt x="5891402" y="3702803"/>
                  <a:pt x="5887486" y="3525842"/>
                </a:cubicBezTo>
                <a:cubicBezTo>
                  <a:pt x="5018801" y="3029008"/>
                  <a:pt x="4837839" y="2947567"/>
                  <a:pt x="4280100" y="2613240"/>
                </a:cubicBezTo>
                <a:lnTo>
                  <a:pt x="2920" y="2595607"/>
                </a:lnTo>
                <a:cubicBezTo>
                  <a:pt x="9264" y="2596831"/>
                  <a:pt x="-9361" y="-11955"/>
                  <a:pt x="6758" y="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9698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Left-Blacks/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V="1">
            <a:off x="-25400" y="35279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V="1">
            <a:off x="-19859" y="29622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0D0D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V="1">
            <a:off x="-24607" y="31850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tx1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0081" y="38782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2795" y="-11410"/>
            <a:ext cx="12218547" cy="6878985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017015 w 11296056"/>
              <a:gd name="connsiteY0" fmla="*/ 175805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0" fmla="*/ 6025101 w 11296056"/>
              <a:gd name="connsiteY0" fmla="*/ 2047718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0" fmla="*/ 5885099 w 11296056"/>
              <a:gd name="connsiteY0" fmla="*/ 212787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0" fmla="*/ 5884331 w 11296056"/>
              <a:gd name="connsiteY0" fmla="*/ 2424097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0" fmla="*/ 4295600 w 11296056"/>
              <a:gd name="connsiteY0" fmla="*/ 335667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0" fmla="*/ 182467 w 11296056"/>
              <a:gd name="connsiteY0" fmla="*/ 186697 h 5977095"/>
              <a:gd name="connsiteX1" fmla="*/ 6203897 w 11296056"/>
              <a:gd name="connsiteY1" fmla="*/ 13924 h 5977095"/>
              <a:gd name="connsiteX2" fmla="*/ 11295396 w 11296056"/>
              <a:gd name="connsiteY2" fmla="*/ 4288 h 5977095"/>
              <a:gd name="connsiteX3" fmla="*/ 11289110 w 11296056"/>
              <a:gd name="connsiteY3" fmla="*/ 5967795 h 5977095"/>
              <a:gd name="connsiteX4" fmla="*/ 3234 w 11296056"/>
              <a:gd name="connsiteY4" fmla="*/ 5977081 h 5977095"/>
              <a:gd name="connsiteX5" fmla="*/ 0 w 11296056"/>
              <a:gd name="connsiteY5" fmla="*/ 3403888 h 5977095"/>
              <a:gd name="connsiteX6" fmla="*/ 182467 w 11296056"/>
              <a:gd name="connsiteY6" fmla="*/ 186697 h 5977095"/>
              <a:gd name="connsiteX0" fmla="*/ 182467 w 11296056"/>
              <a:gd name="connsiteY0" fmla="*/ 18240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182467 w 11296056"/>
              <a:gd name="connsiteY6" fmla="*/ 182409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5071 w 11318441"/>
              <a:gd name="connsiteY0" fmla="*/ 6061 h 5972804"/>
              <a:gd name="connsiteX1" fmla="*/ 6226282 w 11318441"/>
              <a:gd name="connsiteY1" fmla="*/ 9636 h 5972804"/>
              <a:gd name="connsiteX2" fmla="*/ 11317781 w 11318441"/>
              <a:gd name="connsiteY2" fmla="*/ 0 h 5972804"/>
              <a:gd name="connsiteX3" fmla="*/ 11311495 w 11318441"/>
              <a:gd name="connsiteY3" fmla="*/ 5963507 h 5972804"/>
              <a:gd name="connsiteX4" fmla="*/ 25619 w 11318441"/>
              <a:gd name="connsiteY4" fmla="*/ 5972793 h 5972804"/>
              <a:gd name="connsiteX5" fmla="*/ 10634 w 11318441"/>
              <a:gd name="connsiteY5" fmla="*/ 2583991 h 5972804"/>
              <a:gd name="connsiteX6" fmla="*/ 5071 w 11318441"/>
              <a:gd name="connsiteY6" fmla="*/ 6061 h 5972804"/>
              <a:gd name="connsiteX0" fmla="*/ 5071 w 11318441"/>
              <a:gd name="connsiteY0" fmla="*/ 6061 h 5983825"/>
              <a:gd name="connsiteX1" fmla="*/ 6226282 w 11318441"/>
              <a:gd name="connsiteY1" fmla="*/ 9636 h 5983825"/>
              <a:gd name="connsiteX2" fmla="*/ 11317781 w 11318441"/>
              <a:gd name="connsiteY2" fmla="*/ 0 h 5983825"/>
              <a:gd name="connsiteX3" fmla="*/ 11311495 w 11318441"/>
              <a:gd name="connsiteY3" fmla="*/ 5963507 h 5983825"/>
              <a:gd name="connsiteX4" fmla="*/ 13867 w 11318441"/>
              <a:gd name="connsiteY4" fmla="*/ 5983814 h 5983825"/>
              <a:gd name="connsiteX5" fmla="*/ 10634 w 11318441"/>
              <a:gd name="connsiteY5" fmla="*/ 2583991 h 5983825"/>
              <a:gd name="connsiteX6" fmla="*/ 5071 w 11318441"/>
              <a:gd name="connsiteY6" fmla="*/ 6061 h 5983825"/>
              <a:gd name="connsiteX0" fmla="*/ 833907 w 12147277"/>
              <a:gd name="connsiteY0" fmla="*/ 6061 h 5983814"/>
              <a:gd name="connsiteX1" fmla="*/ 7055118 w 12147277"/>
              <a:gd name="connsiteY1" fmla="*/ 9636 h 5983814"/>
              <a:gd name="connsiteX2" fmla="*/ 12146617 w 12147277"/>
              <a:gd name="connsiteY2" fmla="*/ 0 h 5983814"/>
              <a:gd name="connsiteX3" fmla="*/ 12140331 w 12147277"/>
              <a:gd name="connsiteY3" fmla="*/ 5963507 h 5983814"/>
              <a:gd name="connsiteX4" fmla="*/ 842703 w 12147277"/>
              <a:gd name="connsiteY4" fmla="*/ 5983814 h 5983814"/>
              <a:gd name="connsiteX5" fmla="*/ 824889 w 12147277"/>
              <a:gd name="connsiteY5" fmla="*/ 2925663 h 5983814"/>
              <a:gd name="connsiteX6" fmla="*/ 839470 w 12147277"/>
              <a:gd name="connsiteY6" fmla="*/ 2583991 h 5983814"/>
              <a:gd name="connsiteX7" fmla="*/ 833907 w 12147277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260520 w 11573890"/>
              <a:gd name="connsiteY0" fmla="*/ 6061 h 5983814"/>
              <a:gd name="connsiteX1" fmla="*/ 6481731 w 11573890"/>
              <a:gd name="connsiteY1" fmla="*/ 9636 h 5983814"/>
              <a:gd name="connsiteX2" fmla="*/ 11573230 w 11573890"/>
              <a:gd name="connsiteY2" fmla="*/ 0 h 5983814"/>
              <a:gd name="connsiteX3" fmla="*/ 11566944 w 11573890"/>
              <a:gd name="connsiteY3" fmla="*/ 5963507 h 5983814"/>
              <a:gd name="connsiteX4" fmla="*/ 269316 w 11573890"/>
              <a:gd name="connsiteY4" fmla="*/ 5983814 h 5983814"/>
              <a:gd name="connsiteX5" fmla="*/ 3612519 w 11573890"/>
              <a:gd name="connsiteY5" fmla="*/ 3267338 h 5983814"/>
              <a:gd name="connsiteX6" fmla="*/ 4505657 w 11573890"/>
              <a:gd name="connsiteY6" fmla="*/ 2606032 h 5983814"/>
              <a:gd name="connsiteX7" fmla="*/ 266083 w 11573890"/>
              <a:gd name="connsiteY7" fmla="*/ 2583991 h 5983814"/>
              <a:gd name="connsiteX8" fmla="*/ 260520 w 11573890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59673 w 11473043"/>
              <a:gd name="connsiteY0" fmla="*/ 6061 h 5983814"/>
              <a:gd name="connsiteX1" fmla="*/ 6380884 w 11473043"/>
              <a:gd name="connsiteY1" fmla="*/ 9636 h 5983814"/>
              <a:gd name="connsiteX2" fmla="*/ 11472383 w 11473043"/>
              <a:gd name="connsiteY2" fmla="*/ 0 h 5983814"/>
              <a:gd name="connsiteX3" fmla="*/ 11466097 w 11473043"/>
              <a:gd name="connsiteY3" fmla="*/ 5963507 h 5983814"/>
              <a:gd name="connsiteX4" fmla="*/ 168469 w 11473043"/>
              <a:gd name="connsiteY4" fmla="*/ 5983814 h 5983814"/>
              <a:gd name="connsiteX5" fmla="*/ 4780866 w 11473043"/>
              <a:gd name="connsiteY5" fmla="*/ 4071927 h 5983814"/>
              <a:gd name="connsiteX6" fmla="*/ 6085319 w 11473043"/>
              <a:gd name="connsiteY6" fmla="*/ 3553904 h 5983814"/>
              <a:gd name="connsiteX7" fmla="*/ 4404810 w 11473043"/>
              <a:gd name="connsiteY7" fmla="*/ 2606032 h 5983814"/>
              <a:gd name="connsiteX8" fmla="*/ 165236 w 11473043"/>
              <a:gd name="connsiteY8" fmla="*/ 2583991 h 5983814"/>
              <a:gd name="connsiteX9" fmla="*/ 159673 w 11473043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27917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49696 w 11463066"/>
              <a:gd name="connsiteY0" fmla="*/ 6061 h 5983814"/>
              <a:gd name="connsiteX1" fmla="*/ 6370907 w 11463066"/>
              <a:gd name="connsiteY1" fmla="*/ 9636 h 5983814"/>
              <a:gd name="connsiteX2" fmla="*/ 11462406 w 11463066"/>
              <a:gd name="connsiteY2" fmla="*/ 0 h 5983814"/>
              <a:gd name="connsiteX3" fmla="*/ 11456120 w 11463066"/>
              <a:gd name="connsiteY3" fmla="*/ 5963507 h 5983814"/>
              <a:gd name="connsiteX4" fmla="*/ 158492 w 11463066"/>
              <a:gd name="connsiteY4" fmla="*/ 5983814 h 5983814"/>
              <a:gd name="connsiteX5" fmla="*/ 4910742 w 11463066"/>
              <a:gd name="connsiteY5" fmla="*/ 4240927 h 5983814"/>
              <a:gd name="connsiteX6" fmla="*/ 6040085 w 11463066"/>
              <a:gd name="connsiteY6" fmla="*/ 3895579 h 5983814"/>
              <a:gd name="connsiteX7" fmla="*/ 6049226 w 11463066"/>
              <a:gd name="connsiteY7" fmla="*/ 3553904 h 5983814"/>
              <a:gd name="connsiteX8" fmla="*/ 4394833 w 11463066"/>
              <a:gd name="connsiteY8" fmla="*/ 2606032 h 5983814"/>
              <a:gd name="connsiteX9" fmla="*/ 155259 w 11463066"/>
              <a:gd name="connsiteY9" fmla="*/ 2583991 h 5983814"/>
              <a:gd name="connsiteX10" fmla="*/ 149696 w 11463066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14703 w 11428073"/>
              <a:gd name="connsiteY0" fmla="*/ 6061 h 5983814"/>
              <a:gd name="connsiteX1" fmla="*/ 6335914 w 11428073"/>
              <a:gd name="connsiteY1" fmla="*/ 9636 h 5983814"/>
              <a:gd name="connsiteX2" fmla="*/ 11427413 w 11428073"/>
              <a:gd name="connsiteY2" fmla="*/ 0 h 5983814"/>
              <a:gd name="connsiteX3" fmla="*/ 11421127 w 11428073"/>
              <a:gd name="connsiteY3" fmla="*/ 5963507 h 5983814"/>
              <a:gd name="connsiteX4" fmla="*/ 123499 w 11428073"/>
              <a:gd name="connsiteY4" fmla="*/ 5983814 h 5983814"/>
              <a:gd name="connsiteX5" fmla="*/ 5450299 w 11428073"/>
              <a:gd name="connsiteY5" fmla="*/ 4149079 h 5983814"/>
              <a:gd name="connsiteX6" fmla="*/ 6161956 w 11428073"/>
              <a:gd name="connsiteY6" fmla="*/ 3953137 h 5983814"/>
              <a:gd name="connsiteX7" fmla="*/ 6005092 w 11428073"/>
              <a:gd name="connsiteY7" fmla="*/ 3895579 h 5983814"/>
              <a:gd name="connsiteX8" fmla="*/ 6014233 w 11428073"/>
              <a:gd name="connsiteY8" fmla="*/ 3553904 h 5983814"/>
              <a:gd name="connsiteX9" fmla="*/ 4359840 w 11428073"/>
              <a:gd name="connsiteY9" fmla="*/ 2606032 h 5983814"/>
              <a:gd name="connsiteX10" fmla="*/ 120266 w 11428073"/>
              <a:gd name="connsiteY10" fmla="*/ 2583991 h 5983814"/>
              <a:gd name="connsiteX11" fmla="*/ 114703 w 11428073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7893 w 11421263"/>
              <a:gd name="connsiteY0" fmla="*/ 6061 h 5983814"/>
              <a:gd name="connsiteX1" fmla="*/ 6329104 w 11421263"/>
              <a:gd name="connsiteY1" fmla="*/ 9636 h 5983814"/>
              <a:gd name="connsiteX2" fmla="*/ 11420603 w 11421263"/>
              <a:gd name="connsiteY2" fmla="*/ 0 h 5983814"/>
              <a:gd name="connsiteX3" fmla="*/ 11414317 w 11421263"/>
              <a:gd name="connsiteY3" fmla="*/ 5963507 h 5983814"/>
              <a:gd name="connsiteX4" fmla="*/ 116689 w 11421263"/>
              <a:gd name="connsiteY4" fmla="*/ 5983814 h 5983814"/>
              <a:gd name="connsiteX5" fmla="*/ 5567539 w 11421263"/>
              <a:gd name="connsiteY5" fmla="*/ 4381760 h 5983814"/>
              <a:gd name="connsiteX6" fmla="*/ 6148619 w 11421263"/>
              <a:gd name="connsiteY6" fmla="*/ 4228680 h 5983814"/>
              <a:gd name="connsiteX7" fmla="*/ 6155146 w 11421263"/>
              <a:gd name="connsiteY7" fmla="*/ 3953137 h 5983814"/>
              <a:gd name="connsiteX8" fmla="*/ 5998282 w 11421263"/>
              <a:gd name="connsiteY8" fmla="*/ 3895579 h 5983814"/>
              <a:gd name="connsiteX9" fmla="*/ 6007423 w 11421263"/>
              <a:gd name="connsiteY9" fmla="*/ 3553904 h 5983814"/>
              <a:gd name="connsiteX10" fmla="*/ 4353030 w 11421263"/>
              <a:gd name="connsiteY10" fmla="*/ 2606032 h 5983814"/>
              <a:gd name="connsiteX11" fmla="*/ 113456 w 11421263"/>
              <a:gd name="connsiteY11" fmla="*/ 2583991 h 5983814"/>
              <a:gd name="connsiteX12" fmla="*/ 107893 w 11421263"/>
              <a:gd name="connsiteY12" fmla="*/ 6061 h 5983814"/>
              <a:gd name="connsiteX0" fmla="*/ 90371 w 11403741"/>
              <a:gd name="connsiteY0" fmla="*/ 6061 h 5983814"/>
              <a:gd name="connsiteX1" fmla="*/ 6311582 w 11403741"/>
              <a:gd name="connsiteY1" fmla="*/ 9636 h 5983814"/>
              <a:gd name="connsiteX2" fmla="*/ 11403081 w 11403741"/>
              <a:gd name="connsiteY2" fmla="*/ 0 h 5983814"/>
              <a:gd name="connsiteX3" fmla="*/ 11396795 w 11403741"/>
              <a:gd name="connsiteY3" fmla="*/ 5963507 h 5983814"/>
              <a:gd name="connsiteX4" fmla="*/ 99167 w 11403741"/>
              <a:gd name="connsiteY4" fmla="*/ 5983814 h 5983814"/>
              <a:gd name="connsiteX5" fmla="*/ 6633828 w 11403741"/>
              <a:gd name="connsiteY5" fmla="*/ 4375638 h 5983814"/>
              <a:gd name="connsiteX6" fmla="*/ 6131097 w 11403741"/>
              <a:gd name="connsiteY6" fmla="*/ 4228680 h 5983814"/>
              <a:gd name="connsiteX7" fmla="*/ 6137624 w 11403741"/>
              <a:gd name="connsiteY7" fmla="*/ 3953137 h 5983814"/>
              <a:gd name="connsiteX8" fmla="*/ 5980760 w 11403741"/>
              <a:gd name="connsiteY8" fmla="*/ 3895579 h 5983814"/>
              <a:gd name="connsiteX9" fmla="*/ 5989901 w 11403741"/>
              <a:gd name="connsiteY9" fmla="*/ 3553904 h 5983814"/>
              <a:gd name="connsiteX10" fmla="*/ 4335508 w 11403741"/>
              <a:gd name="connsiteY10" fmla="*/ 2606032 h 5983814"/>
              <a:gd name="connsiteX11" fmla="*/ 95934 w 11403741"/>
              <a:gd name="connsiteY11" fmla="*/ 2583991 h 5983814"/>
              <a:gd name="connsiteX12" fmla="*/ 90371 w 11403741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5347196 w 11318442"/>
              <a:gd name="connsiteY5" fmla="*/ 4540964 h 5983814"/>
              <a:gd name="connsiteX6" fmla="*/ 6228611 w 11318442"/>
              <a:gd name="connsiteY6" fmla="*/ 4314406 h 5983814"/>
              <a:gd name="connsiteX7" fmla="*/ 6045798 w 11318442"/>
              <a:gd name="connsiteY7" fmla="*/ 4228680 h 5983814"/>
              <a:gd name="connsiteX8" fmla="*/ 6052325 w 11318442"/>
              <a:gd name="connsiteY8" fmla="*/ 3953137 h 5983814"/>
              <a:gd name="connsiteX9" fmla="*/ 5895461 w 11318442"/>
              <a:gd name="connsiteY9" fmla="*/ 3895579 h 5983814"/>
              <a:gd name="connsiteX10" fmla="*/ 5904602 w 11318442"/>
              <a:gd name="connsiteY10" fmla="*/ 3553904 h 5983814"/>
              <a:gd name="connsiteX11" fmla="*/ 4250209 w 11318442"/>
              <a:gd name="connsiteY11" fmla="*/ 2606032 h 5983814"/>
              <a:gd name="connsiteX12" fmla="*/ 10635 w 11318442"/>
              <a:gd name="connsiteY12" fmla="*/ 2583991 h 5983814"/>
              <a:gd name="connsiteX13" fmla="*/ 5072 w 11318442"/>
              <a:gd name="connsiteY13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63507"/>
              <a:gd name="connsiteX1" fmla="*/ 6226283 w 11318442"/>
              <a:gd name="connsiteY1" fmla="*/ 9636 h 5963507"/>
              <a:gd name="connsiteX2" fmla="*/ 11317782 w 11318442"/>
              <a:gd name="connsiteY2" fmla="*/ 0 h 5963507"/>
              <a:gd name="connsiteX3" fmla="*/ 11311496 w 11318442"/>
              <a:gd name="connsiteY3" fmla="*/ 5963507 h 5963507"/>
              <a:gd name="connsiteX4" fmla="*/ 6235979 w 11318442"/>
              <a:gd name="connsiteY4" fmla="*/ 5947075 h 5963507"/>
              <a:gd name="connsiteX5" fmla="*/ 6228611 w 11318442"/>
              <a:gd name="connsiteY5" fmla="*/ 4314406 h 5963507"/>
              <a:gd name="connsiteX6" fmla="*/ 6045798 w 11318442"/>
              <a:gd name="connsiteY6" fmla="*/ 4228680 h 5963507"/>
              <a:gd name="connsiteX7" fmla="*/ 6052325 w 11318442"/>
              <a:gd name="connsiteY7" fmla="*/ 3953137 h 5963507"/>
              <a:gd name="connsiteX8" fmla="*/ 5895461 w 11318442"/>
              <a:gd name="connsiteY8" fmla="*/ 3895579 h 5963507"/>
              <a:gd name="connsiteX9" fmla="*/ 5904602 w 11318442"/>
              <a:gd name="connsiteY9" fmla="*/ 3553904 h 5963507"/>
              <a:gd name="connsiteX10" fmla="*/ 4250209 w 11318442"/>
              <a:gd name="connsiteY10" fmla="*/ 2606032 h 5963507"/>
              <a:gd name="connsiteX11" fmla="*/ 10635 w 11318442"/>
              <a:gd name="connsiteY11" fmla="*/ 2583991 h 5963507"/>
              <a:gd name="connsiteX12" fmla="*/ 5072 w 11318442"/>
              <a:gd name="connsiteY12" fmla="*/ 6061 h 5963507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2 w 11318442"/>
              <a:gd name="connsiteY8" fmla="*/ 3871087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325421 w 11318442"/>
              <a:gd name="connsiteY10" fmla="*/ 2628076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601626 h 5971569"/>
              <a:gd name="connsiteX12" fmla="*/ 5072 w 11318442"/>
              <a:gd name="connsiteY12" fmla="*/ 6061 h 5971569"/>
              <a:gd name="connsiteX0" fmla="*/ 6758 w 11310727"/>
              <a:gd name="connsiteY0" fmla="*/ 6061 h 5971569"/>
              <a:gd name="connsiteX1" fmla="*/ 6218568 w 11310727"/>
              <a:gd name="connsiteY1" fmla="*/ 9636 h 5971569"/>
              <a:gd name="connsiteX2" fmla="*/ 11310067 w 11310727"/>
              <a:gd name="connsiteY2" fmla="*/ 0 h 5971569"/>
              <a:gd name="connsiteX3" fmla="*/ 11303781 w 11310727"/>
              <a:gd name="connsiteY3" fmla="*/ 5963507 h 5971569"/>
              <a:gd name="connsiteX4" fmla="*/ 6228264 w 11310727"/>
              <a:gd name="connsiteY4" fmla="*/ 5971569 h 5971569"/>
              <a:gd name="connsiteX5" fmla="*/ 6220896 w 11310727"/>
              <a:gd name="connsiteY5" fmla="*/ 4314406 h 5971569"/>
              <a:gd name="connsiteX6" fmla="*/ 6038083 w 11310727"/>
              <a:gd name="connsiteY6" fmla="*/ 4228680 h 5971569"/>
              <a:gd name="connsiteX7" fmla="*/ 6044610 w 11310727"/>
              <a:gd name="connsiteY7" fmla="*/ 3953137 h 5971569"/>
              <a:gd name="connsiteX8" fmla="*/ 5892450 w 11310727"/>
              <a:gd name="connsiteY8" fmla="*/ 3862270 h 5971569"/>
              <a:gd name="connsiteX9" fmla="*/ 5887486 w 11310727"/>
              <a:gd name="connsiteY9" fmla="*/ 3531861 h 5971569"/>
              <a:gd name="connsiteX10" fmla="*/ 4280100 w 11310727"/>
              <a:gd name="connsiteY10" fmla="*/ 2619259 h 5971569"/>
              <a:gd name="connsiteX11" fmla="*/ 2920 w 11310727"/>
              <a:gd name="connsiteY11" fmla="*/ 2601626 h 5971569"/>
              <a:gd name="connsiteX12" fmla="*/ 6758 w 11310727"/>
              <a:gd name="connsiteY12" fmla="*/ 6061 h 5971569"/>
              <a:gd name="connsiteX0" fmla="*/ 6758 w 11306302"/>
              <a:gd name="connsiteY0" fmla="*/ 42 h 5965550"/>
              <a:gd name="connsiteX1" fmla="*/ 6218568 w 11306302"/>
              <a:gd name="connsiteY1" fmla="*/ 3617 h 5965550"/>
              <a:gd name="connsiteX2" fmla="*/ 11305367 w 11306302"/>
              <a:gd name="connsiteY2" fmla="*/ 2798 h 5965550"/>
              <a:gd name="connsiteX3" fmla="*/ 11303781 w 11306302"/>
              <a:gd name="connsiteY3" fmla="*/ 5957488 h 5965550"/>
              <a:gd name="connsiteX4" fmla="*/ 6228264 w 11306302"/>
              <a:gd name="connsiteY4" fmla="*/ 5965550 h 5965550"/>
              <a:gd name="connsiteX5" fmla="*/ 6220896 w 11306302"/>
              <a:gd name="connsiteY5" fmla="*/ 4308387 h 5965550"/>
              <a:gd name="connsiteX6" fmla="*/ 6038083 w 11306302"/>
              <a:gd name="connsiteY6" fmla="*/ 4222661 h 5965550"/>
              <a:gd name="connsiteX7" fmla="*/ 6044610 w 11306302"/>
              <a:gd name="connsiteY7" fmla="*/ 3947118 h 5965550"/>
              <a:gd name="connsiteX8" fmla="*/ 5892450 w 11306302"/>
              <a:gd name="connsiteY8" fmla="*/ 3856251 h 5965550"/>
              <a:gd name="connsiteX9" fmla="*/ 5887486 w 11306302"/>
              <a:gd name="connsiteY9" fmla="*/ 3525842 h 5965550"/>
              <a:gd name="connsiteX10" fmla="*/ 4280100 w 11306302"/>
              <a:gd name="connsiteY10" fmla="*/ 2613240 h 5965550"/>
              <a:gd name="connsiteX11" fmla="*/ 2920 w 11306302"/>
              <a:gd name="connsiteY11" fmla="*/ 2595607 h 5965550"/>
              <a:gd name="connsiteX12" fmla="*/ 6758 w 11306302"/>
              <a:gd name="connsiteY12" fmla="*/ 42 h 5965550"/>
              <a:gd name="connsiteX0" fmla="*/ 6758 w 11306302"/>
              <a:gd name="connsiteY0" fmla="*/ 42 h 5969959"/>
              <a:gd name="connsiteX1" fmla="*/ 6218568 w 11306302"/>
              <a:gd name="connsiteY1" fmla="*/ 3617 h 5969959"/>
              <a:gd name="connsiteX2" fmla="*/ 11305367 w 11306302"/>
              <a:gd name="connsiteY2" fmla="*/ 2798 h 5969959"/>
              <a:gd name="connsiteX3" fmla="*/ 11303781 w 11306302"/>
              <a:gd name="connsiteY3" fmla="*/ 5957488 h 5969959"/>
              <a:gd name="connsiteX4" fmla="*/ 6214162 w 11306302"/>
              <a:gd name="connsiteY4" fmla="*/ 5969959 h 5969959"/>
              <a:gd name="connsiteX5" fmla="*/ 6220896 w 11306302"/>
              <a:gd name="connsiteY5" fmla="*/ 4308387 h 5969959"/>
              <a:gd name="connsiteX6" fmla="*/ 6038083 w 11306302"/>
              <a:gd name="connsiteY6" fmla="*/ 4222661 h 5969959"/>
              <a:gd name="connsiteX7" fmla="*/ 6044610 w 11306302"/>
              <a:gd name="connsiteY7" fmla="*/ 3947118 h 5969959"/>
              <a:gd name="connsiteX8" fmla="*/ 5892450 w 11306302"/>
              <a:gd name="connsiteY8" fmla="*/ 3856251 h 5969959"/>
              <a:gd name="connsiteX9" fmla="*/ 5887486 w 11306302"/>
              <a:gd name="connsiteY9" fmla="*/ 3525842 h 5969959"/>
              <a:gd name="connsiteX10" fmla="*/ 4280100 w 11306302"/>
              <a:gd name="connsiteY10" fmla="*/ 2613240 h 5969959"/>
              <a:gd name="connsiteX11" fmla="*/ 2920 w 11306302"/>
              <a:gd name="connsiteY11" fmla="*/ 2595607 h 5969959"/>
              <a:gd name="connsiteX12" fmla="*/ 6758 w 11306302"/>
              <a:gd name="connsiteY12" fmla="*/ 42 h 596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06302" h="5969959">
                <a:moveTo>
                  <a:pt x="6758" y="42"/>
                </a:moveTo>
                <a:lnTo>
                  <a:pt x="6218568" y="3617"/>
                </a:lnTo>
                <a:lnTo>
                  <a:pt x="11305367" y="2798"/>
                </a:lnTo>
                <a:cubicBezTo>
                  <a:pt x="11309148" y="1988797"/>
                  <a:pt x="11300000" y="3971489"/>
                  <a:pt x="11303781" y="5957488"/>
                </a:cubicBezTo>
                <a:lnTo>
                  <a:pt x="6214162" y="5969959"/>
                </a:lnTo>
                <a:cubicBezTo>
                  <a:pt x="6216407" y="5416102"/>
                  <a:pt x="6218651" y="4862244"/>
                  <a:pt x="6220896" y="4308387"/>
                </a:cubicBezTo>
                <a:cubicBezTo>
                  <a:pt x="6220757" y="4328148"/>
                  <a:pt x="6051142" y="4226744"/>
                  <a:pt x="6038083" y="4222661"/>
                </a:cubicBezTo>
                <a:cubicBezTo>
                  <a:pt x="6039030" y="4165883"/>
                  <a:pt x="6037022" y="4019983"/>
                  <a:pt x="6044610" y="3947118"/>
                </a:cubicBezTo>
                <a:cubicBezTo>
                  <a:pt x="5993296" y="3917485"/>
                  <a:pt x="5988672" y="3912465"/>
                  <a:pt x="5892450" y="3856251"/>
                </a:cubicBezTo>
                <a:cubicBezTo>
                  <a:pt x="5890385" y="3726077"/>
                  <a:pt x="5891402" y="3702803"/>
                  <a:pt x="5887486" y="3525842"/>
                </a:cubicBezTo>
                <a:cubicBezTo>
                  <a:pt x="5018801" y="3029008"/>
                  <a:pt x="4837839" y="2947567"/>
                  <a:pt x="4280100" y="2613240"/>
                </a:cubicBezTo>
                <a:lnTo>
                  <a:pt x="2920" y="2595607"/>
                </a:lnTo>
                <a:cubicBezTo>
                  <a:pt x="9264" y="2596831"/>
                  <a:pt x="-9361" y="-11955"/>
                  <a:pt x="6758" y="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2791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Lef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V="1">
            <a:off x="-25400" y="35279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V="1">
            <a:off x="-19859" y="29622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V="1">
            <a:off x="-24607" y="31850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3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0081" y="38782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2795" y="-11410"/>
            <a:ext cx="12218547" cy="6878985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017015 w 11296056"/>
              <a:gd name="connsiteY0" fmla="*/ 175805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0" fmla="*/ 6025101 w 11296056"/>
              <a:gd name="connsiteY0" fmla="*/ 2047718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0" fmla="*/ 5885099 w 11296056"/>
              <a:gd name="connsiteY0" fmla="*/ 212787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0" fmla="*/ 5884331 w 11296056"/>
              <a:gd name="connsiteY0" fmla="*/ 2424097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0" fmla="*/ 4295600 w 11296056"/>
              <a:gd name="connsiteY0" fmla="*/ 335667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0" fmla="*/ 182467 w 11296056"/>
              <a:gd name="connsiteY0" fmla="*/ 186697 h 5977095"/>
              <a:gd name="connsiteX1" fmla="*/ 6203897 w 11296056"/>
              <a:gd name="connsiteY1" fmla="*/ 13924 h 5977095"/>
              <a:gd name="connsiteX2" fmla="*/ 11295396 w 11296056"/>
              <a:gd name="connsiteY2" fmla="*/ 4288 h 5977095"/>
              <a:gd name="connsiteX3" fmla="*/ 11289110 w 11296056"/>
              <a:gd name="connsiteY3" fmla="*/ 5967795 h 5977095"/>
              <a:gd name="connsiteX4" fmla="*/ 3234 w 11296056"/>
              <a:gd name="connsiteY4" fmla="*/ 5977081 h 5977095"/>
              <a:gd name="connsiteX5" fmla="*/ 0 w 11296056"/>
              <a:gd name="connsiteY5" fmla="*/ 3403888 h 5977095"/>
              <a:gd name="connsiteX6" fmla="*/ 182467 w 11296056"/>
              <a:gd name="connsiteY6" fmla="*/ 186697 h 5977095"/>
              <a:gd name="connsiteX0" fmla="*/ 182467 w 11296056"/>
              <a:gd name="connsiteY0" fmla="*/ 182409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182467 w 11296056"/>
              <a:gd name="connsiteY6" fmla="*/ 182409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3875 w 11317245"/>
              <a:gd name="connsiteY0" fmla="*/ 6061 h 5972807"/>
              <a:gd name="connsiteX1" fmla="*/ 6225086 w 11317245"/>
              <a:gd name="connsiteY1" fmla="*/ 9636 h 5972807"/>
              <a:gd name="connsiteX2" fmla="*/ 11316585 w 11317245"/>
              <a:gd name="connsiteY2" fmla="*/ 0 h 5972807"/>
              <a:gd name="connsiteX3" fmla="*/ 11310299 w 11317245"/>
              <a:gd name="connsiteY3" fmla="*/ 5963507 h 5972807"/>
              <a:gd name="connsiteX4" fmla="*/ 24423 w 11317245"/>
              <a:gd name="connsiteY4" fmla="*/ 5972793 h 5972807"/>
              <a:gd name="connsiteX5" fmla="*/ 21189 w 11317245"/>
              <a:gd name="connsiteY5" fmla="*/ 3399600 h 5972807"/>
              <a:gd name="connsiteX6" fmla="*/ 3875 w 11317245"/>
              <a:gd name="connsiteY6" fmla="*/ 6061 h 5972807"/>
              <a:gd name="connsiteX0" fmla="*/ 5071 w 11318441"/>
              <a:gd name="connsiteY0" fmla="*/ 6061 h 5972804"/>
              <a:gd name="connsiteX1" fmla="*/ 6226282 w 11318441"/>
              <a:gd name="connsiteY1" fmla="*/ 9636 h 5972804"/>
              <a:gd name="connsiteX2" fmla="*/ 11317781 w 11318441"/>
              <a:gd name="connsiteY2" fmla="*/ 0 h 5972804"/>
              <a:gd name="connsiteX3" fmla="*/ 11311495 w 11318441"/>
              <a:gd name="connsiteY3" fmla="*/ 5963507 h 5972804"/>
              <a:gd name="connsiteX4" fmla="*/ 25619 w 11318441"/>
              <a:gd name="connsiteY4" fmla="*/ 5972793 h 5972804"/>
              <a:gd name="connsiteX5" fmla="*/ 10634 w 11318441"/>
              <a:gd name="connsiteY5" fmla="*/ 2583991 h 5972804"/>
              <a:gd name="connsiteX6" fmla="*/ 5071 w 11318441"/>
              <a:gd name="connsiteY6" fmla="*/ 6061 h 5972804"/>
              <a:gd name="connsiteX0" fmla="*/ 5071 w 11318441"/>
              <a:gd name="connsiteY0" fmla="*/ 6061 h 5983825"/>
              <a:gd name="connsiteX1" fmla="*/ 6226282 w 11318441"/>
              <a:gd name="connsiteY1" fmla="*/ 9636 h 5983825"/>
              <a:gd name="connsiteX2" fmla="*/ 11317781 w 11318441"/>
              <a:gd name="connsiteY2" fmla="*/ 0 h 5983825"/>
              <a:gd name="connsiteX3" fmla="*/ 11311495 w 11318441"/>
              <a:gd name="connsiteY3" fmla="*/ 5963507 h 5983825"/>
              <a:gd name="connsiteX4" fmla="*/ 13867 w 11318441"/>
              <a:gd name="connsiteY4" fmla="*/ 5983814 h 5983825"/>
              <a:gd name="connsiteX5" fmla="*/ 10634 w 11318441"/>
              <a:gd name="connsiteY5" fmla="*/ 2583991 h 5983825"/>
              <a:gd name="connsiteX6" fmla="*/ 5071 w 11318441"/>
              <a:gd name="connsiteY6" fmla="*/ 6061 h 5983825"/>
              <a:gd name="connsiteX0" fmla="*/ 833907 w 12147277"/>
              <a:gd name="connsiteY0" fmla="*/ 6061 h 5983814"/>
              <a:gd name="connsiteX1" fmla="*/ 7055118 w 12147277"/>
              <a:gd name="connsiteY1" fmla="*/ 9636 h 5983814"/>
              <a:gd name="connsiteX2" fmla="*/ 12146617 w 12147277"/>
              <a:gd name="connsiteY2" fmla="*/ 0 h 5983814"/>
              <a:gd name="connsiteX3" fmla="*/ 12140331 w 12147277"/>
              <a:gd name="connsiteY3" fmla="*/ 5963507 h 5983814"/>
              <a:gd name="connsiteX4" fmla="*/ 842703 w 12147277"/>
              <a:gd name="connsiteY4" fmla="*/ 5983814 h 5983814"/>
              <a:gd name="connsiteX5" fmla="*/ 824889 w 12147277"/>
              <a:gd name="connsiteY5" fmla="*/ 2925663 h 5983814"/>
              <a:gd name="connsiteX6" fmla="*/ 839470 w 12147277"/>
              <a:gd name="connsiteY6" fmla="*/ 2583991 h 5983814"/>
              <a:gd name="connsiteX7" fmla="*/ 833907 w 12147277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351935 w 11665305"/>
              <a:gd name="connsiteY0" fmla="*/ 6061 h 5983814"/>
              <a:gd name="connsiteX1" fmla="*/ 6573146 w 11665305"/>
              <a:gd name="connsiteY1" fmla="*/ 9636 h 5983814"/>
              <a:gd name="connsiteX2" fmla="*/ 11664645 w 11665305"/>
              <a:gd name="connsiteY2" fmla="*/ 0 h 5983814"/>
              <a:gd name="connsiteX3" fmla="*/ 11658359 w 11665305"/>
              <a:gd name="connsiteY3" fmla="*/ 5963507 h 5983814"/>
              <a:gd name="connsiteX4" fmla="*/ 360731 w 11665305"/>
              <a:gd name="connsiteY4" fmla="*/ 5983814 h 5983814"/>
              <a:gd name="connsiteX5" fmla="*/ 4597072 w 11665305"/>
              <a:gd name="connsiteY5" fmla="*/ 2606032 h 5983814"/>
              <a:gd name="connsiteX6" fmla="*/ 357498 w 11665305"/>
              <a:gd name="connsiteY6" fmla="*/ 2583991 h 5983814"/>
              <a:gd name="connsiteX7" fmla="*/ 351935 w 11665305"/>
              <a:gd name="connsiteY7" fmla="*/ 6061 h 5983814"/>
              <a:gd name="connsiteX0" fmla="*/ 260520 w 11573890"/>
              <a:gd name="connsiteY0" fmla="*/ 6061 h 5983814"/>
              <a:gd name="connsiteX1" fmla="*/ 6481731 w 11573890"/>
              <a:gd name="connsiteY1" fmla="*/ 9636 h 5983814"/>
              <a:gd name="connsiteX2" fmla="*/ 11573230 w 11573890"/>
              <a:gd name="connsiteY2" fmla="*/ 0 h 5983814"/>
              <a:gd name="connsiteX3" fmla="*/ 11566944 w 11573890"/>
              <a:gd name="connsiteY3" fmla="*/ 5963507 h 5983814"/>
              <a:gd name="connsiteX4" fmla="*/ 269316 w 11573890"/>
              <a:gd name="connsiteY4" fmla="*/ 5983814 h 5983814"/>
              <a:gd name="connsiteX5" fmla="*/ 3612519 w 11573890"/>
              <a:gd name="connsiteY5" fmla="*/ 3267338 h 5983814"/>
              <a:gd name="connsiteX6" fmla="*/ 4505657 w 11573890"/>
              <a:gd name="connsiteY6" fmla="*/ 2606032 h 5983814"/>
              <a:gd name="connsiteX7" fmla="*/ 266083 w 11573890"/>
              <a:gd name="connsiteY7" fmla="*/ 2583991 h 5983814"/>
              <a:gd name="connsiteX8" fmla="*/ 260520 w 11573890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68134 w 11481504"/>
              <a:gd name="connsiteY0" fmla="*/ 6061 h 5983814"/>
              <a:gd name="connsiteX1" fmla="*/ 6389345 w 11481504"/>
              <a:gd name="connsiteY1" fmla="*/ 9636 h 5983814"/>
              <a:gd name="connsiteX2" fmla="*/ 11480844 w 11481504"/>
              <a:gd name="connsiteY2" fmla="*/ 0 h 5983814"/>
              <a:gd name="connsiteX3" fmla="*/ 11474558 w 11481504"/>
              <a:gd name="connsiteY3" fmla="*/ 5963507 h 5983814"/>
              <a:gd name="connsiteX4" fmla="*/ 176930 w 11481504"/>
              <a:gd name="connsiteY4" fmla="*/ 5983814 h 5983814"/>
              <a:gd name="connsiteX5" fmla="*/ 6093780 w 11481504"/>
              <a:gd name="connsiteY5" fmla="*/ 3553904 h 5983814"/>
              <a:gd name="connsiteX6" fmla="*/ 4413271 w 11481504"/>
              <a:gd name="connsiteY6" fmla="*/ 2606032 h 5983814"/>
              <a:gd name="connsiteX7" fmla="*/ 173697 w 11481504"/>
              <a:gd name="connsiteY7" fmla="*/ 2583991 h 5983814"/>
              <a:gd name="connsiteX8" fmla="*/ 168134 w 11481504"/>
              <a:gd name="connsiteY8" fmla="*/ 6061 h 5983814"/>
              <a:gd name="connsiteX0" fmla="*/ 159673 w 11473043"/>
              <a:gd name="connsiteY0" fmla="*/ 6061 h 5983814"/>
              <a:gd name="connsiteX1" fmla="*/ 6380884 w 11473043"/>
              <a:gd name="connsiteY1" fmla="*/ 9636 h 5983814"/>
              <a:gd name="connsiteX2" fmla="*/ 11472383 w 11473043"/>
              <a:gd name="connsiteY2" fmla="*/ 0 h 5983814"/>
              <a:gd name="connsiteX3" fmla="*/ 11466097 w 11473043"/>
              <a:gd name="connsiteY3" fmla="*/ 5963507 h 5983814"/>
              <a:gd name="connsiteX4" fmla="*/ 168469 w 11473043"/>
              <a:gd name="connsiteY4" fmla="*/ 5983814 h 5983814"/>
              <a:gd name="connsiteX5" fmla="*/ 4780866 w 11473043"/>
              <a:gd name="connsiteY5" fmla="*/ 4071927 h 5983814"/>
              <a:gd name="connsiteX6" fmla="*/ 6085319 w 11473043"/>
              <a:gd name="connsiteY6" fmla="*/ 3553904 h 5983814"/>
              <a:gd name="connsiteX7" fmla="*/ 4404810 w 11473043"/>
              <a:gd name="connsiteY7" fmla="*/ 2606032 h 5983814"/>
              <a:gd name="connsiteX8" fmla="*/ 165236 w 11473043"/>
              <a:gd name="connsiteY8" fmla="*/ 2583991 h 5983814"/>
              <a:gd name="connsiteX9" fmla="*/ 159673 w 11473043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54033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28387 w 11441757"/>
              <a:gd name="connsiteY0" fmla="*/ 6061 h 5983814"/>
              <a:gd name="connsiteX1" fmla="*/ 6349598 w 11441757"/>
              <a:gd name="connsiteY1" fmla="*/ 9636 h 5983814"/>
              <a:gd name="connsiteX2" fmla="*/ 11441097 w 11441757"/>
              <a:gd name="connsiteY2" fmla="*/ 0 h 5983814"/>
              <a:gd name="connsiteX3" fmla="*/ 11434811 w 11441757"/>
              <a:gd name="connsiteY3" fmla="*/ 5963507 h 5983814"/>
              <a:gd name="connsiteX4" fmla="*/ 137183 w 11441757"/>
              <a:gd name="connsiteY4" fmla="*/ 5983814 h 5983814"/>
              <a:gd name="connsiteX5" fmla="*/ 6018776 w 11441757"/>
              <a:gd name="connsiteY5" fmla="*/ 3895579 h 5983814"/>
              <a:gd name="connsiteX6" fmla="*/ 6027917 w 11441757"/>
              <a:gd name="connsiteY6" fmla="*/ 3553904 h 5983814"/>
              <a:gd name="connsiteX7" fmla="*/ 4373524 w 11441757"/>
              <a:gd name="connsiteY7" fmla="*/ 2606032 h 5983814"/>
              <a:gd name="connsiteX8" fmla="*/ 133950 w 11441757"/>
              <a:gd name="connsiteY8" fmla="*/ 2583991 h 5983814"/>
              <a:gd name="connsiteX9" fmla="*/ 128387 w 11441757"/>
              <a:gd name="connsiteY9" fmla="*/ 6061 h 5983814"/>
              <a:gd name="connsiteX0" fmla="*/ 149696 w 11463066"/>
              <a:gd name="connsiteY0" fmla="*/ 6061 h 5983814"/>
              <a:gd name="connsiteX1" fmla="*/ 6370907 w 11463066"/>
              <a:gd name="connsiteY1" fmla="*/ 9636 h 5983814"/>
              <a:gd name="connsiteX2" fmla="*/ 11462406 w 11463066"/>
              <a:gd name="connsiteY2" fmla="*/ 0 h 5983814"/>
              <a:gd name="connsiteX3" fmla="*/ 11456120 w 11463066"/>
              <a:gd name="connsiteY3" fmla="*/ 5963507 h 5983814"/>
              <a:gd name="connsiteX4" fmla="*/ 158492 w 11463066"/>
              <a:gd name="connsiteY4" fmla="*/ 5983814 h 5983814"/>
              <a:gd name="connsiteX5" fmla="*/ 4910742 w 11463066"/>
              <a:gd name="connsiteY5" fmla="*/ 4240927 h 5983814"/>
              <a:gd name="connsiteX6" fmla="*/ 6040085 w 11463066"/>
              <a:gd name="connsiteY6" fmla="*/ 3895579 h 5983814"/>
              <a:gd name="connsiteX7" fmla="*/ 6049226 w 11463066"/>
              <a:gd name="connsiteY7" fmla="*/ 3553904 h 5983814"/>
              <a:gd name="connsiteX8" fmla="*/ 4394833 w 11463066"/>
              <a:gd name="connsiteY8" fmla="*/ 2606032 h 5983814"/>
              <a:gd name="connsiteX9" fmla="*/ 155259 w 11463066"/>
              <a:gd name="connsiteY9" fmla="*/ 2583991 h 5983814"/>
              <a:gd name="connsiteX10" fmla="*/ 149696 w 11463066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20382 w 11433752"/>
              <a:gd name="connsiteY0" fmla="*/ 6061 h 5983814"/>
              <a:gd name="connsiteX1" fmla="*/ 6341593 w 11433752"/>
              <a:gd name="connsiteY1" fmla="*/ 9636 h 5983814"/>
              <a:gd name="connsiteX2" fmla="*/ 11433092 w 11433752"/>
              <a:gd name="connsiteY2" fmla="*/ 0 h 5983814"/>
              <a:gd name="connsiteX3" fmla="*/ 11426806 w 11433752"/>
              <a:gd name="connsiteY3" fmla="*/ 5963507 h 5983814"/>
              <a:gd name="connsiteX4" fmla="*/ 129178 w 11433752"/>
              <a:gd name="connsiteY4" fmla="*/ 5983814 h 5983814"/>
              <a:gd name="connsiteX5" fmla="*/ 6167635 w 11433752"/>
              <a:gd name="connsiteY5" fmla="*/ 3953137 h 5983814"/>
              <a:gd name="connsiteX6" fmla="*/ 6010771 w 11433752"/>
              <a:gd name="connsiteY6" fmla="*/ 3895579 h 5983814"/>
              <a:gd name="connsiteX7" fmla="*/ 6019912 w 11433752"/>
              <a:gd name="connsiteY7" fmla="*/ 3553904 h 5983814"/>
              <a:gd name="connsiteX8" fmla="*/ 4365519 w 11433752"/>
              <a:gd name="connsiteY8" fmla="*/ 2606032 h 5983814"/>
              <a:gd name="connsiteX9" fmla="*/ 125945 w 11433752"/>
              <a:gd name="connsiteY9" fmla="*/ 2583991 h 5983814"/>
              <a:gd name="connsiteX10" fmla="*/ 120382 w 11433752"/>
              <a:gd name="connsiteY10" fmla="*/ 6061 h 5983814"/>
              <a:gd name="connsiteX0" fmla="*/ 114703 w 11428073"/>
              <a:gd name="connsiteY0" fmla="*/ 6061 h 5983814"/>
              <a:gd name="connsiteX1" fmla="*/ 6335914 w 11428073"/>
              <a:gd name="connsiteY1" fmla="*/ 9636 h 5983814"/>
              <a:gd name="connsiteX2" fmla="*/ 11427413 w 11428073"/>
              <a:gd name="connsiteY2" fmla="*/ 0 h 5983814"/>
              <a:gd name="connsiteX3" fmla="*/ 11421127 w 11428073"/>
              <a:gd name="connsiteY3" fmla="*/ 5963507 h 5983814"/>
              <a:gd name="connsiteX4" fmla="*/ 123499 w 11428073"/>
              <a:gd name="connsiteY4" fmla="*/ 5983814 h 5983814"/>
              <a:gd name="connsiteX5" fmla="*/ 5450299 w 11428073"/>
              <a:gd name="connsiteY5" fmla="*/ 4149079 h 5983814"/>
              <a:gd name="connsiteX6" fmla="*/ 6161956 w 11428073"/>
              <a:gd name="connsiteY6" fmla="*/ 3953137 h 5983814"/>
              <a:gd name="connsiteX7" fmla="*/ 6005092 w 11428073"/>
              <a:gd name="connsiteY7" fmla="*/ 3895579 h 5983814"/>
              <a:gd name="connsiteX8" fmla="*/ 6014233 w 11428073"/>
              <a:gd name="connsiteY8" fmla="*/ 3553904 h 5983814"/>
              <a:gd name="connsiteX9" fmla="*/ 4359840 w 11428073"/>
              <a:gd name="connsiteY9" fmla="*/ 2606032 h 5983814"/>
              <a:gd name="connsiteX10" fmla="*/ 120266 w 11428073"/>
              <a:gd name="connsiteY10" fmla="*/ 2583991 h 5983814"/>
              <a:gd name="connsiteX11" fmla="*/ 114703 w 11428073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1808 w 11415178"/>
              <a:gd name="connsiteY0" fmla="*/ 6061 h 5983814"/>
              <a:gd name="connsiteX1" fmla="*/ 6323019 w 11415178"/>
              <a:gd name="connsiteY1" fmla="*/ 9636 h 5983814"/>
              <a:gd name="connsiteX2" fmla="*/ 11414518 w 11415178"/>
              <a:gd name="connsiteY2" fmla="*/ 0 h 5983814"/>
              <a:gd name="connsiteX3" fmla="*/ 11408232 w 11415178"/>
              <a:gd name="connsiteY3" fmla="*/ 5963507 h 5983814"/>
              <a:gd name="connsiteX4" fmla="*/ 110604 w 11415178"/>
              <a:gd name="connsiteY4" fmla="*/ 5983814 h 5983814"/>
              <a:gd name="connsiteX5" fmla="*/ 6142534 w 11415178"/>
              <a:gd name="connsiteY5" fmla="*/ 4228680 h 5983814"/>
              <a:gd name="connsiteX6" fmla="*/ 6149061 w 11415178"/>
              <a:gd name="connsiteY6" fmla="*/ 3953137 h 5983814"/>
              <a:gd name="connsiteX7" fmla="*/ 5992197 w 11415178"/>
              <a:gd name="connsiteY7" fmla="*/ 3895579 h 5983814"/>
              <a:gd name="connsiteX8" fmla="*/ 6001338 w 11415178"/>
              <a:gd name="connsiteY8" fmla="*/ 3553904 h 5983814"/>
              <a:gd name="connsiteX9" fmla="*/ 4346945 w 11415178"/>
              <a:gd name="connsiteY9" fmla="*/ 2606032 h 5983814"/>
              <a:gd name="connsiteX10" fmla="*/ 107371 w 11415178"/>
              <a:gd name="connsiteY10" fmla="*/ 2583991 h 5983814"/>
              <a:gd name="connsiteX11" fmla="*/ 101808 w 11415178"/>
              <a:gd name="connsiteY11" fmla="*/ 6061 h 5983814"/>
              <a:gd name="connsiteX0" fmla="*/ 107893 w 11421263"/>
              <a:gd name="connsiteY0" fmla="*/ 6061 h 5983814"/>
              <a:gd name="connsiteX1" fmla="*/ 6329104 w 11421263"/>
              <a:gd name="connsiteY1" fmla="*/ 9636 h 5983814"/>
              <a:gd name="connsiteX2" fmla="*/ 11420603 w 11421263"/>
              <a:gd name="connsiteY2" fmla="*/ 0 h 5983814"/>
              <a:gd name="connsiteX3" fmla="*/ 11414317 w 11421263"/>
              <a:gd name="connsiteY3" fmla="*/ 5963507 h 5983814"/>
              <a:gd name="connsiteX4" fmla="*/ 116689 w 11421263"/>
              <a:gd name="connsiteY4" fmla="*/ 5983814 h 5983814"/>
              <a:gd name="connsiteX5" fmla="*/ 5567539 w 11421263"/>
              <a:gd name="connsiteY5" fmla="*/ 4381760 h 5983814"/>
              <a:gd name="connsiteX6" fmla="*/ 6148619 w 11421263"/>
              <a:gd name="connsiteY6" fmla="*/ 4228680 h 5983814"/>
              <a:gd name="connsiteX7" fmla="*/ 6155146 w 11421263"/>
              <a:gd name="connsiteY7" fmla="*/ 3953137 h 5983814"/>
              <a:gd name="connsiteX8" fmla="*/ 5998282 w 11421263"/>
              <a:gd name="connsiteY8" fmla="*/ 3895579 h 5983814"/>
              <a:gd name="connsiteX9" fmla="*/ 6007423 w 11421263"/>
              <a:gd name="connsiteY9" fmla="*/ 3553904 h 5983814"/>
              <a:gd name="connsiteX10" fmla="*/ 4353030 w 11421263"/>
              <a:gd name="connsiteY10" fmla="*/ 2606032 h 5983814"/>
              <a:gd name="connsiteX11" fmla="*/ 113456 w 11421263"/>
              <a:gd name="connsiteY11" fmla="*/ 2583991 h 5983814"/>
              <a:gd name="connsiteX12" fmla="*/ 107893 w 11421263"/>
              <a:gd name="connsiteY12" fmla="*/ 6061 h 5983814"/>
              <a:gd name="connsiteX0" fmla="*/ 90371 w 11403741"/>
              <a:gd name="connsiteY0" fmla="*/ 6061 h 5983814"/>
              <a:gd name="connsiteX1" fmla="*/ 6311582 w 11403741"/>
              <a:gd name="connsiteY1" fmla="*/ 9636 h 5983814"/>
              <a:gd name="connsiteX2" fmla="*/ 11403081 w 11403741"/>
              <a:gd name="connsiteY2" fmla="*/ 0 h 5983814"/>
              <a:gd name="connsiteX3" fmla="*/ 11396795 w 11403741"/>
              <a:gd name="connsiteY3" fmla="*/ 5963507 h 5983814"/>
              <a:gd name="connsiteX4" fmla="*/ 99167 w 11403741"/>
              <a:gd name="connsiteY4" fmla="*/ 5983814 h 5983814"/>
              <a:gd name="connsiteX5" fmla="*/ 6633828 w 11403741"/>
              <a:gd name="connsiteY5" fmla="*/ 4375638 h 5983814"/>
              <a:gd name="connsiteX6" fmla="*/ 6131097 w 11403741"/>
              <a:gd name="connsiteY6" fmla="*/ 4228680 h 5983814"/>
              <a:gd name="connsiteX7" fmla="*/ 6137624 w 11403741"/>
              <a:gd name="connsiteY7" fmla="*/ 3953137 h 5983814"/>
              <a:gd name="connsiteX8" fmla="*/ 5980760 w 11403741"/>
              <a:gd name="connsiteY8" fmla="*/ 3895579 h 5983814"/>
              <a:gd name="connsiteX9" fmla="*/ 5989901 w 11403741"/>
              <a:gd name="connsiteY9" fmla="*/ 3553904 h 5983814"/>
              <a:gd name="connsiteX10" fmla="*/ 4335508 w 11403741"/>
              <a:gd name="connsiteY10" fmla="*/ 2606032 h 5983814"/>
              <a:gd name="connsiteX11" fmla="*/ 95934 w 11403741"/>
              <a:gd name="connsiteY11" fmla="*/ 2583991 h 5983814"/>
              <a:gd name="connsiteX12" fmla="*/ 90371 w 11403741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15552 w 11318442"/>
              <a:gd name="connsiteY5" fmla="*/ 4351145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5347196 w 11318442"/>
              <a:gd name="connsiteY5" fmla="*/ 4540964 h 5983814"/>
              <a:gd name="connsiteX6" fmla="*/ 6228611 w 11318442"/>
              <a:gd name="connsiteY6" fmla="*/ 4314406 h 5983814"/>
              <a:gd name="connsiteX7" fmla="*/ 6045798 w 11318442"/>
              <a:gd name="connsiteY7" fmla="*/ 4228680 h 5983814"/>
              <a:gd name="connsiteX8" fmla="*/ 6052325 w 11318442"/>
              <a:gd name="connsiteY8" fmla="*/ 3953137 h 5983814"/>
              <a:gd name="connsiteX9" fmla="*/ 5895461 w 11318442"/>
              <a:gd name="connsiteY9" fmla="*/ 3895579 h 5983814"/>
              <a:gd name="connsiteX10" fmla="*/ 5904602 w 11318442"/>
              <a:gd name="connsiteY10" fmla="*/ 3553904 h 5983814"/>
              <a:gd name="connsiteX11" fmla="*/ 4250209 w 11318442"/>
              <a:gd name="connsiteY11" fmla="*/ 2606032 h 5983814"/>
              <a:gd name="connsiteX12" fmla="*/ 10635 w 11318442"/>
              <a:gd name="connsiteY12" fmla="*/ 2583991 h 5983814"/>
              <a:gd name="connsiteX13" fmla="*/ 5072 w 11318442"/>
              <a:gd name="connsiteY13" fmla="*/ 6061 h 5983814"/>
              <a:gd name="connsiteX0" fmla="*/ 5072 w 11318442"/>
              <a:gd name="connsiteY0" fmla="*/ 6061 h 5983814"/>
              <a:gd name="connsiteX1" fmla="*/ 6226283 w 11318442"/>
              <a:gd name="connsiteY1" fmla="*/ 9636 h 5983814"/>
              <a:gd name="connsiteX2" fmla="*/ 11317782 w 11318442"/>
              <a:gd name="connsiteY2" fmla="*/ 0 h 5983814"/>
              <a:gd name="connsiteX3" fmla="*/ 11311496 w 11318442"/>
              <a:gd name="connsiteY3" fmla="*/ 5963507 h 5983814"/>
              <a:gd name="connsiteX4" fmla="*/ 13868 w 11318442"/>
              <a:gd name="connsiteY4" fmla="*/ 5983814 h 5983814"/>
              <a:gd name="connsiteX5" fmla="*/ 6228611 w 11318442"/>
              <a:gd name="connsiteY5" fmla="*/ 4314406 h 5983814"/>
              <a:gd name="connsiteX6" fmla="*/ 6045798 w 11318442"/>
              <a:gd name="connsiteY6" fmla="*/ 4228680 h 5983814"/>
              <a:gd name="connsiteX7" fmla="*/ 6052325 w 11318442"/>
              <a:gd name="connsiteY7" fmla="*/ 3953137 h 5983814"/>
              <a:gd name="connsiteX8" fmla="*/ 5895461 w 11318442"/>
              <a:gd name="connsiteY8" fmla="*/ 3895579 h 5983814"/>
              <a:gd name="connsiteX9" fmla="*/ 5904602 w 11318442"/>
              <a:gd name="connsiteY9" fmla="*/ 3553904 h 5983814"/>
              <a:gd name="connsiteX10" fmla="*/ 4250209 w 11318442"/>
              <a:gd name="connsiteY10" fmla="*/ 2606032 h 5983814"/>
              <a:gd name="connsiteX11" fmla="*/ 10635 w 11318442"/>
              <a:gd name="connsiteY11" fmla="*/ 2583991 h 5983814"/>
              <a:gd name="connsiteX12" fmla="*/ 5072 w 11318442"/>
              <a:gd name="connsiteY12" fmla="*/ 6061 h 5983814"/>
              <a:gd name="connsiteX0" fmla="*/ 5072 w 11318442"/>
              <a:gd name="connsiteY0" fmla="*/ 6061 h 5963507"/>
              <a:gd name="connsiteX1" fmla="*/ 6226283 w 11318442"/>
              <a:gd name="connsiteY1" fmla="*/ 9636 h 5963507"/>
              <a:gd name="connsiteX2" fmla="*/ 11317782 w 11318442"/>
              <a:gd name="connsiteY2" fmla="*/ 0 h 5963507"/>
              <a:gd name="connsiteX3" fmla="*/ 11311496 w 11318442"/>
              <a:gd name="connsiteY3" fmla="*/ 5963507 h 5963507"/>
              <a:gd name="connsiteX4" fmla="*/ 6235979 w 11318442"/>
              <a:gd name="connsiteY4" fmla="*/ 5947075 h 5963507"/>
              <a:gd name="connsiteX5" fmla="*/ 6228611 w 11318442"/>
              <a:gd name="connsiteY5" fmla="*/ 4314406 h 5963507"/>
              <a:gd name="connsiteX6" fmla="*/ 6045798 w 11318442"/>
              <a:gd name="connsiteY6" fmla="*/ 4228680 h 5963507"/>
              <a:gd name="connsiteX7" fmla="*/ 6052325 w 11318442"/>
              <a:gd name="connsiteY7" fmla="*/ 3953137 h 5963507"/>
              <a:gd name="connsiteX8" fmla="*/ 5895461 w 11318442"/>
              <a:gd name="connsiteY8" fmla="*/ 3895579 h 5963507"/>
              <a:gd name="connsiteX9" fmla="*/ 5904602 w 11318442"/>
              <a:gd name="connsiteY9" fmla="*/ 3553904 h 5963507"/>
              <a:gd name="connsiteX10" fmla="*/ 4250209 w 11318442"/>
              <a:gd name="connsiteY10" fmla="*/ 2606032 h 5963507"/>
              <a:gd name="connsiteX11" fmla="*/ 10635 w 11318442"/>
              <a:gd name="connsiteY11" fmla="*/ 2583991 h 5963507"/>
              <a:gd name="connsiteX12" fmla="*/ 5072 w 11318442"/>
              <a:gd name="connsiteY12" fmla="*/ 6061 h 5963507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1 w 11318442"/>
              <a:gd name="connsiteY8" fmla="*/ 3895579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895462 w 11318442"/>
              <a:gd name="connsiteY8" fmla="*/ 3871087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75375 w 11318442"/>
              <a:gd name="connsiteY8" fmla="*/ 3827000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904602 w 11318442"/>
              <a:gd name="connsiteY9" fmla="*/ 3553904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4 w 11318442"/>
              <a:gd name="connsiteY8" fmla="*/ 3875496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50209 w 11318442"/>
              <a:gd name="connsiteY10" fmla="*/ 2606032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325421 w 11318442"/>
              <a:gd name="connsiteY10" fmla="*/ 2628076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583991 h 5971569"/>
              <a:gd name="connsiteX12" fmla="*/ 5072 w 11318442"/>
              <a:gd name="connsiteY12" fmla="*/ 6061 h 5971569"/>
              <a:gd name="connsiteX0" fmla="*/ 5072 w 11318442"/>
              <a:gd name="connsiteY0" fmla="*/ 6061 h 5971569"/>
              <a:gd name="connsiteX1" fmla="*/ 6226283 w 11318442"/>
              <a:gd name="connsiteY1" fmla="*/ 9636 h 5971569"/>
              <a:gd name="connsiteX2" fmla="*/ 11317782 w 11318442"/>
              <a:gd name="connsiteY2" fmla="*/ 0 h 5971569"/>
              <a:gd name="connsiteX3" fmla="*/ 11311496 w 11318442"/>
              <a:gd name="connsiteY3" fmla="*/ 5963507 h 5971569"/>
              <a:gd name="connsiteX4" fmla="*/ 6235979 w 11318442"/>
              <a:gd name="connsiteY4" fmla="*/ 5971569 h 5971569"/>
              <a:gd name="connsiteX5" fmla="*/ 6228611 w 11318442"/>
              <a:gd name="connsiteY5" fmla="*/ 4314406 h 5971569"/>
              <a:gd name="connsiteX6" fmla="*/ 6045798 w 11318442"/>
              <a:gd name="connsiteY6" fmla="*/ 4228680 h 5971569"/>
              <a:gd name="connsiteX7" fmla="*/ 6052325 w 11318442"/>
              <a:gd name="connsiteY7" fmla="*/ 3953137 h 5971569"/>
              <a:gd name="connsiteX8" fmla="*/ 5900165 w 11318442"/>
              <a:gd name="connsiteY8" fmla="*/ 3862270 h 5971569"/>
              <a:gd name="connsiteX9" fmla="*/ 5895201 w 11318442"/>
              <a:gd name="connsiteY9" fmla="*/ 3531861 h 5971569"/>
              <a:gd name="connsiteX10" fmla="*/ 4287815 w 11318442"/>
              <a:gd name="connsiteY10" fmla="*/ 2619259 h 5971569"/>
              <a:gd name="connsiteX11" fmla="*/ 10635 w 11318442"/>
              <a:gd name="connsiteY11" fmla="*/ 2601626 h 5971569"/>
              <a:gd name="connsiteX12" fmla="*/ 5072 w 11318442"/>
              <a:gd name="connsiteY12" fmla="*/ 6061 h 5971569"/>
              <a:gd name="connsiteX0" fmla="*/ 6758 w 11310727"/>
              <a:gd name="connsiteY0" fmla="*/ 6061 h 5971569"/>
              <a:gd name="connsiteX1" fmla="*/ 6218568 w 11310727"/>
              <a:gd name="connsiteY1" fmla="*/ 9636 h 5971569"/>
              <a:gd name="connsiteX2" fmla="*/ 11310067 w 11310727"/>
              <a:gd name="connsiteY2" fmla="*/ 0 h 5971569"/>
              <a:gd name="connsiteX3" fmla="*/ 11303781 w 11310727"/>
              <a:gd name="connsiteY3" fmla="*/ 5963507 h 5971569"/>
              <a:gd name="connsiteX4" fmla="*/ 6228264 w 11310727"/>
              <a:gd name="connsiteY4" fmla="*/ 5971569 h 5971569"/>
              <a:gd name="connsiteX5" fmla="*/ 6220896 w 11310727"/>
              <a:gd name="connsiteY5" fmla="*/ 4314406 h 5971569"/>
              <a:gd name="connsiteX6" fmla="*/ 6038083 w 11310727"/>
              <a:gd name="connsiteY6" fmla="*/ 4228680 h 5971569"/>
              <a:gd name="connsiteX7" fmla="*/ 6044610 w 11310727"/>
              <a:gd name="connsiteY7" fmla="*/ 3953137 h 5971569"/>
              <a:gd name="connsiteX8" fmla="*/ 5892450 w 11310727"/>
              <a:gd name="connsiteY8" fmla="*/ 3862270 h 5971569"/>
              <a:gd name="connsiteX9" fmla="*/ 5887486 w 11310727"/>
              <a:gd name="connsiteY9" fmla="*/ 3531861 h 5971569"/>
              <a:gd name="connsiteX10" fmla="*/ 4280100 w 11310727"/>
              <a:gd name="connsiteY10" fmla="*/ 2619259 h 5971569"/>
              <a:gd name="connsiteX11" fmla="*/ 2920 w 11310727"/>
              <a:gd name="connsiteY11" fmla="*/ 2601626 h 5971569"/>
              <a:gd name="connsiteX12" fmla="*/ 6758 w 11310727"/>
              <a:gd name="connsiteY12" fmla="*/ 6061 h 5971569"/>
              <a:gd name="connsiteX0" fmla="*/ 6758 w 11306302"/>
              <a:gd name="connsiteY0" fmla="*/ 42 h 5965550"/>
              <a:gd name="connsiteX1" fmla="*/ 6218568 w 11306302"/>
              <a:gd name="connsiteY1" fmla="*/ 3617 h 5965550"/>
              <a:gd name="connsiteX2" fmla="*/ 11305367 w 11306302"/>
              <a:gd name="connsiteY2" fmla="*/ 2798 h 5965550"/>
              <a:gd name="connsiteX3" fmla="*/ 11303781 w 11306302"/>
              <a:gd name="connsiteY3" fmla="*/ 5957488 h 5965550"/>
              <a:gd name="connsiteX4" fmla="*/ 6228264 w 11306302"/>
              <a:gd name="connsiteY4" fmla="*/ 5965550 h 5965550"/>
              <a:gd name="connsiteX5" fmla="*/ 6220896 w 11306302"/>
              <a:gd name="connsiteY5" fmla="*/ 4308387 h 5965550"/>
              <a:gd name="connsiteX6" fmla="*/ 6038083 w 11306302"/>
              <a:gd name="connsiteY6" fmla="*/ 4222661 h 5965550"/>
              <a:gd name="connsiteX7" fmla="*/ 6044610 w 11306302"/>
              <a:gd name="connsiteY7" fmla="*/ 3947118 h 5965550"/>
              <a:gd name="connsiteX8" fmla="*/ 5892450 w 11306302"/>
              <a:gd name="connsiteY8" fmla="*/ 3856251 h 5965550"/>
              <a:gd name="connsiteX9" fmla="*/ 5887486 w 11306302"/>
              <a:gd name="connsiteY9" fmla="*/ 3525842 h 5965550"/>
              <a:gd name="connsiteX10" fmla="*/ 4280100 w 11306302"/>
              <a:gd name="connsiteY10" fmla="*/ 2613240 h 5965550"/>
              <a:gd name="connsiteX11" fmla="*/ 2920 w 11306302"/>
              <a:gd name="connsiteY11" fmla="*/ 2595607 h 5965550"/>
              <a:gd name="connsiteX12" fmla="*/ 6758 w 11306302"/>
              <a:gd name="connsiteY12" fmla="*/ 42 h 5965550"/>
              <a:gd name="connsiteX0" fmla="*/ 6758 w 11306302"/>
              <a:gd name="connsiteY0" fmla="*/ 42 h 5969959"/>
              <a:gd name="connsiteX1" fmla="*/ 6218568 w 11306302"/>
              <a:gd name="connsiteY1" fmla="*/ 3617 h 5969959"/>
              <a:gd name="connsiteX2" fmla="*/ 11305367 w 11306302"/>
              <a:gd name="connsiteY2" fmla="*/ 2798 h 5969959"/>
              <a:gd name="connsiteX3" fmla="*/ 11303781 w 11306302"/>
              <a:gd name="connsiteY3" fmla="*/ 5957488 h 5969959"/>
              <a:gd name="connsiteX4" fmla="*/ 6214162 w 11306302"/>
              <a:gd name="connsiteY4" fmla="*/ 5969959 h 5969959"/>
              <a:gd name="connsiteX5" fmla="*/ 6220896 w 11306302"/>
              <a:gd name="connsiteY5" fmla="*/ 4308387 h 5969959"/>
              <a:gd name="connsiteX6" fmla="*/ 6038083 w 11306302"/>
              <a:gd name="connsiteY6" fmla="*/ 4222661 h 5969959"/>
              <a:gd name="connsiteX7" fmla="*/ 6044610 w 11306302"/>
              <a:gd name="connsiteY7" fmla="*/ 3947118 h 5969959"/>
              <a:gd name="connsiteX8" fmla="*/ 5892450 w 11306302"/>
              <a:gd name="connsiteY8" fmla="*/ 3856251 h 5969959"/>
              <a:gd name="connsiteX9" fmla="*/ 5887486 w 11306302"/>
              <a:gd name="connsiteY9" fmla="*/ 3525842 h 5969959"/>
              <a:gd name="connsiteX10" fmla="*/ 4280100 w 11306302"/>
              <a:gd name="connsiteY10" fmla="*/ 2613240 h 5969959"/>
              <a:gd name="connsiteX11" fmla="*/ 2920 w 11306302"/>
              <a:gd name="connsiteY11" fmla="*/ 2595607 h 5969959"/>
              <a:gd name="connsiteX12" fmla="*/ 6758 w 11306302"/>
              <a:gd name="connsiteY12" fmla="*/ 42 h 596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06302" h="5969959">
                <a:moveTo>
                  <a:pt x="6758" y="42"/>
                </a:moveTo>
                <a:lnTo>
                  <a:pt x="6218568" y="3617"/>
                </a:lnTo>
                <a:lnTo>
                  <a:pt x="11305367" y="2798"/>
                </a:lnTo>
                <a:cubicBezTo>
                  <a:pt x="11309148" y="1988797"/>
                  <a:pt x="11300000" y="3971489"/>
                  <a:pt x="11303781" y="5957488"/>
                </a:cubicBezTo>
                <a:lnTo>
                  <a:pt x="6214162" y="5969959"/>
                </a:lnTo>
                <a:cubicBezTo>
                  <a:pt x="6216407" y="5416102"/>
                  <a:pt x="6218651" y="4862244"/>
                  <a:pt x="6220896" y="4308387"/>
                </a:cubicBezTo>
                <a:cubicBezTo>
                  <a:pt x="6220757" y="4328148"/>
                  <a:pt x="6051142" y="4226744"/>
                  <a:pt x="6038083" y="4222661"/>
                </a:cubicBezTo>
                <a:cubicBezTo>
                  <a:pt x="6039030" y="4165883"/>
                  <a:pt x="6037022" y="4019983"/>
                  <a:pt x="6044610" y="3947118"/>
                </a:cubicBezTo>
                <a:cubicBezTo>
                  <a:pt x="5993296" y="3917485"/>
                  <a:pt x="5988672" y="3912465"/>
                  <a:pt x="5892450" y="3856251"/>
                </a:cubicBezTo>
                <a:cubicBezTo>
                  <a:pt x="5890385" y="3726077"/>
                  <a:pt x="5891402" y="3702803"/>
                  <a:pt x="5887486" y="3525842"/>
                </a:cubicBezTo>
                <a:cubicBezTo>
                  <a:pt x="5018801" y="3029008"/>
                  <a:pt x="4837839" y="2947567"/>
                  <a:pt x="4280100" y="2613240"/>
                </a:cubicBezTo>
                <a:lnTo>
                  <a:pt x="2920" y="2595607"/>
                </a:lnTo>
                <a:cubicBezTo>
                  <a:pt x="9264" y="2596831"/>
                  <a:pt x="-9361" y="-11955"/>
                  <a:pt x="6758" y="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2791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Righ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>
            <a:off x="5488837" y="-596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>
            <a:off x="5834016" y="-1793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>
            <a:off x="5676560" y="-12700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176981" y="5381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7" y="-19794"/>
            <a:ext cx="12230650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3652210 w 7173943"/>
              <a:gd name="connsiteY2" fmla="*/ 3028770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231811 w 7173943"/>
              <a:gd name="connsiteY6" fmla="*/ 5179246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5432688 w 7173943"/>
              <a:gd name="connsiteY6" fmla="*/ 2456873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536787"/>
              <a:gd name="connsiteY0" fmla="*/ 7202 h 6012623"/>
              <a:gd name="connsiteX1" fmla="*/ 5110681 w 7536787"/>
              <a:gd name="connsiteY1" fmla="*/ 0 h 6012623"/>
              <a:gd name="connsiteX2" fmla="*/ 5109435 w 7536787"/>
              <a:gd name="connsiteY2" fmla="*/ 1673095 h 6012623"/>
              <a:gd name="connsiteX3" fmla="*/ 5302950 w 7536787"/>
              <a:gd name="connsiteY3" fmla="*/ 1782294 h 6012623"/>
              <a:gd name="connsiteX4" fmla="*/ 5306579 w 7536787"/>
              <a:gd name="connsiteY4" fmla="*/ 2054421 h 6012623"/>
              <a:gd name="connsiteX5" fmla="*/ 5468114 w 7536787"/>
              <a:gd name="connsiteY5" fmla="*/ 2086173 h 6012623"/>
              <a:gd name="connsiteX6" fmla="*/ 5432688 w 7536787"/>
              <a:gd name="connsiteY6" fmla="*/ 2456873 h 6012623"/>
              <a:gd name="connsiteX7" fmla="*/ 6373644 w 7536787"/>
              <a:gd name="connsiteY7" fmla="*/ 4337705 h 6012623"/>
              <a:gd name="connsiteX8" fmla="*/ 7173943 w 7536787"/>
              <a:gd name="connsiteY8" fmla="*/ 5975605 h 6012623"/>
              <a:gd name="connsiteX9" fmla="*/ 15914 w 7536787"/>
              <a:gd name="connsiteY9" fmla="*/ 5974051 h 6012623"/>
              <a:gd name="connsiteX10" fmla="*/ 476 w 7536787"/>
              <a:gd name="connsiteY10" fmla="*/ 6000620 h 6012623"/>
              <a:gd name="connsiteX11" fmla="*/ 4381 w 7536787"/>
              <a:gd name="connsiteY11" fmla="*/ 7202 h 6012623"/>
              <a:gd name="connsiteX0" fmla="*/ 4381 w 7663586"/>
              <a:gd name="connsiteY0" fmla="*/ 7202 h 6012623"/>
              <a:gd name="connsiteX1" fmla="*/ 5110681 w 7663586"/>
              <a:gd name="connsiteY1" fmla="*/ 0 h 6012623"/>
              <a:gd name="connsiteX2" fmla="*/ 5109435 w 7663586"/>
              <a:gd name="connsiteY2" fmla="*/ 1673095 h 6012623"/>
              <a:gd name="connsiteX3" fmla="*/ 5302950 w 7663586"/>
              <a:gd name="connsiteY3" fmla="*/ 1782294 h 6012623"/>
              <a:gd name="connsiteX4" fmla="*/ 5306579 w 7663586"/>
              <a:gd name="connsiteY4" fmla="*/ 2054421 h 6012623"/>
              <a:gd name="connsiteX5" fmla="*/ 5468114 w 7663586"/>
              <a:gd name="connsiteY5" fmla="*/ 2086173 h 6012623"/>
              <a:gd name="connsiteX6" fmla="*/ 5432688 w 7663586"/>
              <a:gd name="connsiteY6" fmla="*/ 2456873 h 6012623"/>
              <a:gd name="connsiteX7" fmla="*/ 6996491 w 7663586"/>
              <a:gd name="connsiteY7" fmla="*/ 3389834 h 6012623"/>
              <a:gd name="connsiteX8" fmla="*/ 7173943 w 7663586"/>
              <a:gd name="connsiteY8" fmla="*/ 5975605 h 6012623"/>
              <a:gd name="connsiteX9" fmla="*/ 15914 w 7663586"/>
              <a:gd name="connsiteY9" fmla="*/ 5974051 h 6012623"/>
              <a:gd name="connsiteX10" fmla="*/ 476 w 7663586"/>
              <a:gd name="connsiteY10" fmla="*/ 6000620 h 6012623"/>
              <a:gd name="connsiteX11" fmla="*/ 4381 w 7663586"/>
              <a:gd name="connsiteY11" fmla="*/ 7202 h 6012623"/>
              <a:gd name="connsiteX0" fmla="*/ 4381 w 7858019"/>
              <a:gd name="connsiteY0" fmla="*/ 7202 h 6012623"/>
              <a:gd name="connsiteX1" fmla="*/ 5110681 w 7858019"/>
              <a:gd name="connsiteY1" fmla="*/ 0 h 6012623"/>
              <a:gd name="connsiteX2" fmla="*/ 5109435 w 7858019"/>
              <a:gd name="connsiteY2" fmla="*/ 1673095 h 6012623"/>
              <a:gd name="connsiteX3" fmla="*/ 5302950 w 7858019"/>
              <a:gd name="connsiteY3" fmla="*/ 1782294 h 6012623"/>
              <a:gd name="connsiteX4" fmla="*/ 5306579 w 7858019"/>
              <a:gd name="connsiteY4" fmla="*/ 2054421 h 6012623"/>
              <a:gd name="connsiteX5" fmla="*/ 5468114 w 7858019"/>
              <a:gd name="connsiteY5" fmla="*/ 2086173 h 6012623"/>
              <a:gd name="connsiteX6" fmla="*/ 5432688 w 7858019"/>
              <a:gd name="connsiteY6" fmla="*/ 2456873 h 6012623"/>
              <a:gd name="connsiteX7" fmla="*/ 6996491 w 7858019"/>
              <a:gd name="connsiteY7" fmla="*/ 3389834 h 6012623"/>
              <a:gd name="connsiteX8" fmla="*/ 7548824 w 7858019"/>
              <a:gd name="connsiteY8" fmla="*/ 4712444 h 6012623"/>
              <a:gd name="connsiteX9" fmla="*/ 7173943 w 7858019"/>
              <a:gd name="connsiteY9" fmla="*/ 5975605 h 6012623"/>
              <a:gd name="connsiteX10" fmla="*/ 15914 w 7858019"/>
              <a:gd name="connsiteY10" fmla="*/ 5974051 h 6012623"/>
              <a:gd name="connsiteX11" fmla="*/ 476 w 7858019"/>
              <a:gd name="connsiteY11" fmla="*/ 6000620 h 6012623"/>
              <a:gd name="connsiteX12" fmla="*/ 4381 w 7858019"/>
              <a:gd name="connsiteY12" fmla="*/ 7202 h 6012623"/>
              <a:gd name="connsiteX0" fmla="*/ 4381 w 11309626"/>
              <a:gd name="connsiteY0" fmla="*/ 7202 h 6012623"/>
              <a:gd name="connsiteX1" fmla="*/ 5110681 w 11309626"/>
              <a:gd name="connsiteY1" fmla="*/ 0 h 6012623"/>
              <a:gd name="connsiteX2" fmla="*/ 5109435 w 11309626"/>
              <a:gd name="connsiteY2" fmla="*/ 1673095 h 6012623"/>
              <a:gd name="connsiteX3" fmla="*/ 5302950 w 11309626"/>
              <a:gd name="connsiteY3" fmla="*/ 1782294 h 6012623"/>
              <a:gd name="connsiteX4" fmla="*/ 5306579 w 11309626"/>
              <a:gd name="connsiteY4" fmla="*/ 2054421 h 6012623"/>
              <a:gd name="connsiteX5" fmla="*/ 5468114 w 11309626"/>
              <a:gd name="connsiteY5" fmla="*/ 2086173 h 6012623"/>
              <a:gd name="connsiteX6" fmla="*/ 5432688 w 11309626"/>
              <a:gd name="connsiteY6" fmla="*/ 2456873 h 6012623"/>
              <a:gd name="connsiteX7" fmla="*/ 6996491 w 11309626"/>
              <a:gd name="connsiteY7" fmla="*/ 3389834 h 6012623"/>
              <a:gd name="connsiteX8" fmla="*/ 11309403 w 11309626"/>
              <a:gd name="connsiteY8" fmla="*/ 3433921 h 6012623"/>
              <a:gd name="connsiteX9" fmla="*/ 7173943 w 11309626"/>
              <a:gd name="connsiteY9" fmla="*/ 5975605 h 6012623"/>
              <a:gd name="connsiteX10" fmla="*/ 15914 w 11309626"/>
              <a:gd name="connsiteY10" fmla="*/ 5974051 h 6012623"/>
              <a:gd name="connsiteX11" fmla="*/ 476 w 11309626"/>
              <a:gd name="connsiteY11" fmla="*/ 6000620 h 6012623"/>
              <a:gd name="connsiteX12" fmla="*/ 4381 w 11309626"/>
              <a:gd name="connsiteY12" fmla="*/ 7202 h 6012623"/>
              <a:gd name="connsiteX0" fmla="*/ 4381 w 11857667"/>
              <a:gd name="connsiteY0" fmla="*/ 7202 h 6012623"/>
              <a:gd name="connsiteX1" fmla="*/ 5110681 w 11857667"/>
              <a:gd name="connsiteY1" fmla="*/ 0 h 6012623"/>
              <a:gd name="connsiteX2" fmla="*/ 5109435 w 11857667"/>
              <a:gd name="connsiteY2" fmla="*/ 1673095 h 6012623"/>
              <a:gd name="connsiteX3" fmla="*/ 5302950 w 11857667"/>
              <a:gd name="connsiteY3" fmla="*/ 1782294 h 6012623"/>
              <a:gd name="connsiteX4" fmla="*/ 5306579 w 11857667"/>
              <a:gd name="connsiteY4" fmla="*/ 2054421 h 6012623"/>
              <a:gd name="connsiteX5" fmla="*/ 5468114 w 11857667"/>
              <a:gd name="connsiteY5" fmla="*/ 2086173 h 6012623"/>
              <a:gd name="connsiteX6" fmla="*/ 5432688 w 11857667"/>
              <a:gd name="connsiteY6" fmla="*/ 2456873 h 6012623"/>
              <a:gd name="connsiteX7" fmla="*/ 6996491 w 11857667"/>
              <a:gd name="connsiteY7" fmla="*/ 3389834 h 6012623"/>
              <a:gd name="connsiteX8" fmla="*/ 11309403 w 11857667"/>
              <a:gd name="connsiteY8" fmla="*/ 3433921 h 6012623"/>
              <a:gd name="connsiteX9" fmla="*/ 11287077 w 11857667"/>
              <a:gd name="connsiteY9" fmla="*/ 5997649 h 6012623"/>
              <a:gd name="connsiteX10" fmla="*/ 15914 w 11857667"/>
              <a:gd name="connsiteY10" fmla="*/ 5974051 h 6012623"/>
              <a:gd name="connsiteX11" fmla="*/ 476 w 11857667"/>
              <a:gd name="connsiteY11" fmla="*/ 6000620 h 6012623"/>
              <a:gd name="connsiteX12" fmla="*/ 4381 w 11857667"/>
              <a:gd name="connsiteY12" fmla="*/ 7202 h 6012623"/>
              <a:gd name="connsiteX0" fmla="*/ 4381 w 11316250"/>
              <a:gd name="connsiteY0" fmla="*/ 7202 h 6012623"/>
              <a:gd name="connsiteX1" fmla="*/ 5110681 w 11316250"/>
              <a:gd name="connsiteY1" fmla="*/ 0 h 6012623"/>
              <a:gd name="connsiteX2" fmla="*/ 5109435 w 11316250"/>
              <a:gd name="connsiteY2" fmla="*/ 1673095 h 6012623"/>
              <a:gd name="connsiteX3" fmla="*/ 5302950 w 11316250"/>
              <a:gd name="connsiteY3" fmla="*/ 1782294 h 6012623"/>
              <a:gd name="connsiteX4" fmla="*/ 5306579 w 11316250"/>
              <a:gd name="connsiteY4" fmla="*/ 2054421 h 6012623"/>
              <a:gd name="connsiteX5" fmla="*/ 5468114 w 11316250"/>
              <a:gd name="connsiteY5" fmla="*/ 2086173 h 6012623"/>
              <a:gd name="connsiteX6" fmla="*/ 5432688 w 11316250"/>
              <a:gd name="connsiteY6" fmla="*/ 2456873 h 6012623"/>
              <a:gd name="connsiteX7" fmla="*/ 6996491 w 11316250"/>
              <a:gd name="connsiteY7" fmla="*/ 3389834 h 6012623"/>
              <a:gd name="connsiteX8" fmla="*/ 11309403 w 11316250"/>
              <a:gd name="connsiteY8" fmla="*/ 3433921 h 6012623"/>
              <a:gd name="connsiteX9" fmla="*/ 11287077 w 11316250"/>
              <a:gd name="connsiteY9" fmla="*/ 5997649 h 6012623"/>
              <a:gd name="connsiteX10" fmla="*/ 15914 w 11316250"/>
              <a:gd name="connsiteY10" fmla="*/ 5974051 h 6012623"/>
              <a:gd name="connsiteX11" fmla="*/ 476 w 11316250"/>
              <a:gd name="connsiteY11" fmla="*/ 6000620 h 6012623"/>
              <a:gd name="connsiteX12" fmla="*/ 4381 w 11316250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302950 w 11318549"/>
              <a:gd name="connsiteY3" fmla="*/ 1782294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273934 w 11318549"/>
              <a:gd name="connsiteY4" fmla="*/ 2042175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65334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8 w 11318549"/>
              <a:gd name="connsiteY6" fmla="*/ 2432381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53095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12977"/>
              <a:gd name="connsiteY0" fmla="*/ 7202 h 6012623"/>
              <a:gd name="connsiteX1" fmla="*/ 5110681 w 11312977"/>
              <a:gd name="connsiteY1" fmla="*/ 0 h 6012623"/>
              <a:gd name="connsiteX2" fmla="*/ 5109435 w 11312977"/>
              <a:gd name="connsiteY2" fmla="*/ 1673095 h 6012623"/>
              <a:gd name="connsiteX3" fmla="*/ 5289894 w 11312977"/>
              <a:gd name="connsiteY3" fmla="*/ 1776171 h 6012623"/>
              <a:gd name="connsiteX4" fmla="*/ 5286993 w 11312977"/>
              <a:gd name="connsiteY4" fmla="*/ 2017683 h 6012623"/>
              <a:gd name="connsiteX5" fmla="*/ 5428940 w 11312977"/>
              <a:gd name="connsiteY5" fmla="*/ 2122913 h 6012623"/>
              <a:gd name="connsiteX6" fmla="*/ 5439220 w 11312977"/>
              <a:gd name="connsiteY6" fmla="*/ 2444627 h 6012623"/>
              <a:gd name="connsiteX7" fmla="*/ 7029136 w 11312977"/>
              <a:gd name="connsiteY7" fmla="*/ 3365342 h 6012623"/>
              <a:gd name="connsiteX8" fmla="*/ 11302872 w 11312977"/>
              <a:gd name="connsiteY8" fmla="*/ 3366566 h 6012623"/>
              <a:gd name="connsiteX9" fmla="*/ 11310581 w 11312977"/>
              <a:gd name="connsiteY9" fmla="*/ 5975606 h 6012623"/>
              <a:gd name="connsiteX10" fmla="*/ 15914 w 11312977"/>
              <a:gd name="connsiteY10" fmla="*/ 5974051 h 6012623"/>
              <a:gd name="connsiteX11" fmla="*/ 476 w 11312977"/>
              <a:gd name="connsiteY11" fmla="*/ 6000620 h 6012623"/>
              <a:gd name="connsiteX12" fmla="*/ 4381 w 11312977"/>
              <a:gd name="connsiteY12" fmla="*/ 7202 h 6012623"/>
              <a:gd name="connsiteX0" fmla="*/ 4381 w 11310581"/>
              <a:gd name="connsiteY0" fmla="*/ 7202 h 6012623"/>
              <a:gd name="connsiteX1" fmla="*/ 5110681 w 11310581"/>
              <a:gd name="connsiteY1" fmla="*/ 0 h 6012623"/>
              <a:gd name="connsiteX2" fmla="*/ 5109435 w 11310581"/>
              <a:gd name="connsiteY2" fmla="*/ 1673095 h 6012623"/>
              <a:gd name="connsiteX3" fmla="*/ 5289894 w 11310581"/>
              <a:gd name="connsiteY3" fmla="*/ 1776171 h 6012623"/>
              <a:gd name="connsiteX4" fmla="*/ 5286993 w 11310581"/>
              <a:gd name="connsiteY4" fmla="*/ 2017683 h 6012623"/>
              <a:gd name="connsiteX5" fmla="*/ 5428940 w 11310581"/>
              <a:gd name="connsiteY5" fmla="*/ 2122913 h 6012623"/>
              <a:gd name="connsiteX6" fmla="*/ 5439220 w 11310581"/>
              <a:gd name="connsiteY6" fmla="*/ 2444627 h 6012623"/>
              <a:gd name="connsiteX7" fmla="*/ 7029136 w 11310581"/>
              <a:gd name="connsiteY7" fmla="*/ 3365342 h 6012623"/>
              <a:gd name="connsiteX8" fmla="*/ 11302872 w 11310581"/>
              <a:gd name="connsiteY8" fmla="*/ 3366566 h 6012623"/>
              <a:gd name="connsiteX9" fmla="*/ 11310581 w 11310581"/>
              <a:gd name="connsiteY9" fmla="*/ 5975606 h 6012623"/>
              <a:gd name="connsiteX10" fmla="*/ 15914 w 11310581"/>
              <a:gd name="connsiteY10" fmla="*/ 5974051 h 6012623"/>
              <a:gd name="connsiteX11" fmla="*/ 476 w 11310581"/>
              <a:gd name="connsiteY11" fmla="*/ 6000620 h 6012623"/>
              <a:gd name="connsiteX12" fmla="*/ 4381 w 11310581"/>
              <a:gd name="connsiteY12" fmla="*/ 7202 h 6012623"/>
              <a:gd name="connsiteX0" fmla="*/ 4381 w 11315929"/>
              <a:gd name="connsiteY0" fmla="*/ 7202 h 6012623"/>
              <a:gd name="connsiteX1" fmla="*/ 5110681 w 11315929"/>
              <a:gd name="connsiteY1" fmla="*/ 0 h 6012623"/>
              <a:gd name="connsiteX2" fmla="*/ 5109435 w 11315929"/>
              <a:gd name="connsiteY2" fmla="*/ 1673095 h 6012623"/>
              <a:gd name="connsiteX3" fmla="*/ 5289894 w 11315929"/>
              <a:gd name="connsiteY3" fmla="*/ 1776171 h 6012623"/>
              <a:gd name="connsiteX4" fmla="*/ 5286993 w 11315929"/>
              <a:gd name="connsiteY4" fmla="*/ 2017683 h 6012623"/>
              <a:gd name="connsiteX5" fmla="*/ 5428940 w 11315929"/>
              <a:gd name="connsiteY5" fmla="*/ 2122913 h 6012623"/>
              <a:gd name="connsiteX6" fmla="*/ 5439220 w 11315929"/>
              <a:gd name="connsiteY6" fmla="*/ 2444627 h 6012623"/>
              <a:gd name="connsiteX7" fmla="*/ 7029136 w 11315929"/>
              <a:gd name="connsiteY7" fmla="*/ 3365342 h 6012623"/>
              <a:gd name="connsiteX8" fmla="*/ 11315929 w 11315929"/>
              <a:gd name="connsiteY8" fmla="*/ 3384936 h 6012623"/>
              <a:gd name="connsiteX9" fmla="*/ 11310581 w 11315929"/>
              <a:gd name="connsiteY9" fmla="*/ 5975606 h 6012623"/>
              <a:gd name="connsiteX10" fmla="*/ 15914 w 11315929"/>
              <a:gd name="connsiteY10" fmla="*/ 5974051 h 6012623"/>
              <a:gd name="connsiteX11" fmla="*/ 476 w 11315929"/>
              <a:gd name="connsiteY11" fmla="*/ 6000620 h 6012623"/>
              <a:gd name="connsiteX12" fmla="*/ 4381 w 11315929"/>
              <a:gd name="connsiteY12" fmla="*/ 7202 h 6012623"/>
              <a:gd name="connsiteX0" fmla="*/ 4381 w 11317503"/>
              <a:gd name="connsiteY0" fmla="*/ 7202 h 6012623"/>
              <a:gd name="connsiteX1" fmla="*/ 5110681 w 11317503"/>
              <a:gd name="connsiteY1" fmla="*/ 0 h 6012623"/>
              <a:gd name="connsiteX2" fmla="*/ 5109435 w 11317503"/>
              <a:gd name="connsiteY2" fmla="*/ 1673095 h 6012623"/>
              <a:gd name="connsiteX3" fmla="*/ 5289894 w 11317503"/>
              <a:gd name="connsiteY3" fmla="*/ 1776171 h 6012623"/>
              <a:gd name="connsiteX4" fmla="*/ 5286993 w 11317503"/>
              <a:gd name="connsiteY4" fmla="*/ 2017683 h 6012623"/>
              <a:gd name="connsiteX5" fmla="*/ 5428940 w 11317503"/>
              <a:gd name="connsiteY5" fmla="*/ 2122913 h 6012623"/>
              <a:gd name="connsiteX6" fmla="*/ 5439220 w 11317503"/>
              <a:gd name="connsiteY6" fmla="*/ 2444627 h 6012623"/>
              <a:gd name="connsiteX7" fmla="*/ 7029136 w 11317503"/>
              <a:gd name="connsiteY7" fmla="*/ 3365342 h 6012623"/>
              <a:gd name="connsiteX8" fmla="*/ 11315929 w 11317503"/>
              <a:gd name="connsiteY8" fmla="*/ 3384936 h 6012623"/>
              <a:gd name="connsiteX9" fmla="*/ 11310581 w 11317503"/>
              <a:gd name="connsiteY9" fmla="*/ 5975606 h 6012623"/>
              <a:gd name="connsiteX10" fmla="*/ 15914 w 11317503"/>
              <a:gd name="connsiteY10" fmla="*/ 5974051 h 6012623"/>
              <a:gd name="connsiteX11" fmla="*/ 476 w 11317503"/>
              <a:gd name="connsiteY11" fmla="*/ 6000620 h 6012623"/>
              <a:gd name="connsiteX12" fmla="*/ 4381 w 11317503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17503" h="6012623">
                <a:moveTo>
                  <a:pt x="4381" y="7202"/>
                </a:moveTo>
                <a:lnTo>
                  <a:pt x="5110681" y="0"/>
                </a:lnTo>
                <a:cubicBezTo>
                  <a:pt x="5108814" y="997071"/>
                  <a:pt x="5111302" y="676024"/>
                  <a:pt x="5109435" y="1673095"/>
                </a:cubicBezTo>
                <a:lnTo>
                  <a:pt x="5289894" y="1776171"/>
                </a:lnTo>
                <a:cubicBezTo>
                  <a:pt x="5288928" y="1884842"/>
                  <a:pt x="5287959" y="1909012"/>
                  <a:pt x="5286993" y="2017683"/>
                </a:cubicBezTo>
                <a:lnTo>
                  <a:pt x="5428940" y="2122913"/>
                </a:lnTo>
                <a:cubicBezTo>
                  <a:pt x="5442809" y="2115444"/>
                  <a:pt x="5415155" y="2446644"/>
                  <a:pt x="5439220" y="2444627"/>
                </a:cubicBezTo>
                <a:cubicBezTo>
                  <a:pt x="5864358" y="2679048"/>
                  <a:pt x="6438594" y="3011569"/>
                  <a:pt x="7029136" y="3365342"/>
                </a:cubicBezTo>
                <a:lnTo>
                  <a:pt x="11315929" y="3384936"/>
                </a:lnTo>
                <a:cubicBezTo>
                  <a:pt x="11312860" y="3822021"/>
                  <a:pt x="11324294" y="4846858"/>
                  <a:pt x="11310581" y="5975606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390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Right-Black/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>
            <a:off x="5488837" y="-596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>
            <a:off x="5834016" y="-1793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>
            <a:off x="5676560" y="-12700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tx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176981" y="5381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7" y="-19794"/>
            <a:ext cx="12230650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3652210 w 7173943"/>
              <a:gd name="connsiteY2" fmla="*/ 3028770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231811 w 7173943"/>
              <a:gd name="connsiteY6" fmla="*/ 5179246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5432688 w 7173943"/>
              <a:gd name="connsiteY6" fmla="*/ 2456873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536787"/>
              <a:gd name="connsiteY0" fmla="*/ 7202 h 6012623"/>
              <a:gd name="connsiteX1" fmla="*/ 5110681 w 7536787"/>
              <a:gd name="connsiteY1" fmla="*/ 0 h 6012623"/>
              <a:gd name="connsiteX2" fmla="*/ 5109435 w 7536787"/>
              <a:gd name="connsiteY2" fmla="*/ 1673095 h 6012623"/>
              <a:gd name="connsiteX3" fmla="*/ 5302950 w 7536787"/>
              <a:gd name="connsiteY3" fmla="*/ 1782294 h 6012623"/>
              <a:gd name="connsiteX4" fmla="*/ 5306579 w 7536787"/>
              <a:gd name="connsiteY4" fmla="*/ 2054421 h 6012623"/>
              <a:gd name="connsiteX5" fmla="*/ 5468114 w 7536787"/>
              <a:gd name="connsiteY5" fmla="*/ 2086173 h 6012623"/>
              <a:gd name="connsiteX6" fmla="*/ 5432688 w 7536787"/>
              <a:gd name="connsiteY6" fmla="*/ 2456873 h 6012623"/>
              <a:gd name="connsiteX7" fmla="*/ 6373644 w 7536787"/>
              <a:gd name="connsiteY7" fmla="*/ 4337705 h 6012623"/>
              <a:gd name="connsiteX8" fmla="*/ 7173943 w 7536787"/>
              <a:gd name="connsiteY8" fmla="*/ 5975605 h 6012623"/>
              <a:gd name="connsiteX9" fmla="*/ 15914 w 7536787"/>
              <a:gd name="connsiteY9" fmla="*/ 5974051 h 6012623"/>
              <a:gd name="connsiteX10" fmla="*/ 476 w 7536787"/>
              <a:gd name="connsiteY10" fmla="*/ 6000620 h 6012623"/>
              <a:gd name="connsiteX11" fmla="*/ 4381 w 7536787"/>
              <a:gd name="connsiteY11" fmla="*/ 7202 h 6012623"/>
              <a:gd name="connsiteX0" fmla="*/ 4381 w 7663586"/>
              <a:gd name="connsiteY0" fmla="*/ 7202 h 6012623"/>
              <a:gd name="connsiteX1" fmla="*/ 5110681 w 7663586"/>
              <a:gd name="connsiteY1" fmla="*/ 0 h 6012623"/>
              <a:gd name="connsiteX2" fmla="*/ 5109435 w 7663586"/>
              <a:gd name="connsiteY2" fmla="*/ 1673095 h 6012623"/>
              <a:gd name="connsiteX3" fmla="*/ 5302950 w 7663586"/>
              <a:gd name="connsiteY3" fmla="*/ 1782294 h 6012623"/>
              <a:gd name="connsiteX4" fmla="*/ 5306579 w 7663586"/>
              <a:gd name="connsiteY4" fmla="*/ 2054421 h 6012623"/>
              <a:gd name="connsiteX5" fmla="*/ 5468114 w 7663586"/>
              <a:gd name="connsiteY5" fmla="*/ 2086173 h 6012623"/>
              <a:gd name="connsiteX6" fmla="*/ 5432688 w 7663586"/>
              <a:gd name="connsiteY6" fmla="*/ 2456873 h 6012623"/>
              <a:gd name="connsiteX7" fmla="*/ 6996491 w 7663586"/>
              <a:gd name="connsiteY7" fmla="*/ 3389834 h 6012623"/>
              <a:gd name="connsiteX8" fmla="*/ 7173943 w 7663586"/>
              <a:gd name="connsiteY8" fmla="*/ 5975605 h 6012623"/>
              <a:gd name="connsiteX9" fmla="*/ 15914 w 7663586"/>
              <a:gd name="connsiteY9" fmla="*/ 5974051 h 6012623"/>
              <a:gd name="connsiteX10" fmla="*/ 476 w 7663586"/>
              <a:gd name="connsiteY10" fmla="*/ 6000620 h 6012623"/>
              <a:gd name="connsiteX11" fmla="*/ 4381 w 7663586"/>
              <a:gd name="connsiteY11" fmla="*/ 7202 h 6012623"/>
              <a:gd name="connsiteX0" fmla="*/ 4381 w 7858019"/>
              <a:gd name="connsiteY0" fmla="*/ 7202 h 6012623"/>
              <a:gd name="connsiteX1" fmla="*/ 5110681 w 7858019"/>
              <a:gd name="connsiteY1" fmla="*/ 0 h 6012623"/>
              <a:gd name="connsiteX2" fmla="*/ 5109435 w 7858019"/>
              <a:gd name="connsiteY2" fmla="*/ 1673095 h 6012623"/>
              <a:gd name="connsiteX3" fmla="*/ 5302950 w 7858019"/>
              <a:gd name="connsiteY3" fmla="*/ 1782294 h 6012623"/>
              <a:gd name="connsiteX4" fmla="*/ 5306579 w 7858019"/>
              <a:gd name="connsiteY4" fmla="*/ 2054421 h 6012623"/>
              <a:gd name="connsiteX5" fmla="*/ 5468114 w 7858019"/>
              <a:gd name="connsiteY5" fmla="*/ 2086173 h 6012623"/>
              <a:gd name="connsiteX6" fmla="*/ 5432688 w 7858019"/>
              <a:gd name="connsiteY6" fmla="*/ 2456873 h 6012623"/>
              <a:gd name="connsiteX7" fmla="*/ 6996491 w 7858019"/>
              <a:gd name="connsiteY7" fmla="*/ 3389834 h 6012623"/>
              <a:gd name="connsiteX8" fmla="*/ 7548824 w 7858019"/>
              <a:gd name="connsiteY8" fmla="*/ 4712444 h 6012623"/>
              <a:gd name="connsiteX9" fmla="*/ 7173943 w 7858019"/>
              <a:gd name="connsiteY9" fmla="*/ 5975605 h 6012623"/>
              <a:gd name="connsiteX10" fmla="*/ 15914 w 7858019"/>
              <a:gd name="connsiteY10" fmla="*/ 5974051 h 6012623"/>
              <a:gd name="connsiteX11" fmla="*/ 476 w 7858019"/>
              <a:gd name="connsiteY11" fmla="*/ 6000620 h 6012623"/>
              <a:gd name="connsiteX12" fmla="*/ 4381 w 7858019"/>
              <a:gd name="connsiteY12" fmla="*/ 7202 h 6012623"/>
              <a:gd name="connsiteX0" fmla="*/ 4381 w 11309626"/>
              <a:gd name="connsiteY0" fmla="*/ 7202 h 6012623"/>
              <a:gd name="connsiteX1" fmla="*/ 5110681 w 11309626"/>
              <a:gd name="connsiteY1" fmla="*/ 0 h 6012623"/>
              <a:gd name="connsiteX2" fmla="*/ 5109435 w 11309626"/>
              <a:gd name="connsiteY2" fmla="*/ 1673095 h 6012623"/>
              <a:gd name="connsiteX3" fmla="*/ 5302950 w 11309626"/>
              <a:gd name="connsiteY3" fmla="*/ 1782294 h 6012623"/>
              <a:gd name="connsiteX4" fmla="*/ 5306579 w 11309626"/>
              <a:gd name="connsiteY4" fmla="*/ 2054421 h 6012623"/>
              <a:gd name="connsiteX5" fmla="*/ 5468114 w 11309626"/>
              <a:gd name="connsiteY5" fmla="*/ 2086173 h 6012623"/>
              <a:gd name="connsiteX6" fmla="*/ 5432688 w 11309626"/>
              <a:gd name="connsiteY6" fmla="*/ 2456873 h 6012623"/>
              <a:gd name="connsiteX7" fmla="*/ 6996491 w 11309626"/>
              <a:gd name="connsiteY7" fmla="*/ 3389834 h 6012623"/>
              <a:gd name="connsiteX8" fmla="*/ 11309403 w 11309626"/>
              <a:gd name="connsiteY8" fmla="*/ 3433921 h 6012623"/>
              <a:gd name="connsiteX9" fmla="*/ 7173943 w 11309626"/>
              <a:gd name="connsiteY9" fmla="*/ 5975605 h 6012623"/>
              <a:gd name="connsiteX10" fmla="*/ 15914 w 11309626"/>
              <a:gd name="connsiteY10" fmla="*/ 5974051 h 6012623"/>
              <a:gd name="connsiteX11" fmla="*/ 476 w 11309626"/>
              <a:gd name="connsiteY11" fmla="*/ 6000620 h 6012623"/>
              <a:gd name="connsiteX12" fmla="*/ 4381 w 11309626"/>
              <a:gd name="connsiteY12" fmla="*/ 7202 h 6012623"/>
              <a:gd name="connsiteX0" fmla="*/ 4381 w 11857667"/>
              <a:gd name="connsiteY0" fmla="*/ 7202 h 6012623"/>
              <a:gd name="connsiteX1" fmla="*/ 5110681 w 11857667"/>
              <a:gd name="connsiteY1" fmla="*/ 0 h 6012623"/>
              <a:gd name="connsiteX2" fmla="*/ 5109435 w 11857667"/>
              <a:gd name="connsiteY2" fmla="*/ 1673095 h 6012623"/>
              <a:gd name="connsiteX3" fmla="*/ 5302950 w 11857667"/>
              <a:gd name="connsiteY3" fmla="*/ 1782294 h 6012623"/>
              <a:gd name="connsiteX4" fmla="*/ 5306579 w 11857667"/>
              <a:gd name="connsiteY4" fmla="*/ 2054421 h 6012623"/>
              <a:gd name="connsiteX5" fmla="*/ 5468114 w 11857667"/>
              <a:gd name="connsiteY5" fmla="*/ 2086173 h 6012623"/>
              <a:gd name="connsiteX6" fmla="*/ 5432688 w 11857667"/>
              <a:gd name="connsiteY6" fmla="*/ 2456873 h 6012623"/>
              <a:gd name="connsiteX7" fmla="*/ 6996491 w 11857667"/>
              <a:gd name="connsiteY7" fmla="*/ 3389834 h 6012623"/>
              <a:gd name="connsiteX8" fmla="*/ 11309403 w 11857667"/>
              <a:gd name="connsiteY8" fmla="*/ 3433921 h 6012623"/>
              <a:gd name="connsiteX9" fmla="*/ 11287077 w 11857667"/>
              <a:gd name="connsiteY9" fmla="*/ 5997649 h 6012623"/>
              <a:gd name="connsiteX10" fmla="*/ 15914 w 11857667"/>
              <a:gd name="connsiteY10" fmla="*/ 5974051 h 6012623"/>
              <a:gd name="connsiteX11" fmla="*/ 476 w 11857667"/>
              <a:gd name="connsiteY11" fmla="*/ 6000620 h 6012623"/>
              <a:gd name="connsiteX12" fmla="*/ 4381 w 11857667"/>
              <a:gd name="connsiteY12" fmla="*/ 7202 h 6012623"/>
              <a:gd name="connsiteX0" fmla="*/ 4381 w 11316250"/>
              <a:gd name="connsiteY0" fmla="*/ 7202 h 6012623"/>
              <a:gd name="connsiteX1" fmla="*/ 5110681 w 11316250"/>
              <a:gd name="connsiteY1" fmla="*/ 0 h 6012623"/>
              <a:gd name="connsiteX2" fmla="*/ 5109435 w 11316250"/>
              <a:gd name="connsiteY2" fmla="*/ 1673095 h 6012623"/>
              <a:gd name="connsiteX3" fmla="*/ 5302950 w 11316250"/>
              <a:gd name="connsiteY3" fmla="*/ 1782294 h 6012623"/>
              <a:gd name="connsiteX4" fmla="*/ 5306579 w 11316250"/>
              <a:gd name="connsiteY4" fmla="*/ 2054421 h 6012623"/>
              <a:gd name="connsiteX5" fmla="*/ 5468114 w 11316250"/>
              <a:gd name="connsiteY5" fmla="*/ 2086173 h 6012623"/>
              <a:gd name="connsiteX6" fmla="*/ 5432688 w 11316250"/>
              <a:gd name="connsiteY6" fmla="*/ 2456873 h 6012623"/>
              <a:gd name="connsiteX7" fmla="*/ 6996491 w 11316250"/>
              <a:gd name="connsiteY7" fmla="*/ 3389834 h 6012623"/>
              <a:gd name="connsiteX8" fmla="*/ 11309403 w 11316250"/>
              <a:gd name="connsiteY8" fmla="*/ 3433921 h 6012623"/>
              <a:gd name="connsiteX9" fmla="*/ 11287077 w 11316250"/>
              <a:gd name="connsiteY9" fmla="*/ 5997649 h 6012623"/>
              <a:gd name="connsiteX10" fmla="*/ 15914 w 11316250"/>
              <a:gd name="connsiteY10" fmla="*/ 5974051 h 6012623"/>
              <a:gd name="connsiteX11" fmla="*/ 476 w 11316250"/>
              <a:gd name="connsiteY11" fmla="*/ 6000620 h 6012623"/>
              <a:gd name="connsiteX12" fmla="*/ 4381 w 11316250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302950 w 11318549"/>
              <a:gd name="connsiteY3" fmla="*/ 1782294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273934 w 11318549"/>
              <a:gd name="connsiteY4" fmla="*/ 2042175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65334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8 w 11318549"/>
              <a:gd name="connsiteY6" fmla="*/ 2432381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53095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12977"/>
              <a:gd name="connsiteY0" fmla="*/ 7202 h 6012623"/>
              <a:gd name="connsiteX1" fmla="*/ 5110681 w 11312977"/>
              <a:gd name="connsiteY1" fmla="*/ 0 h 6012623"/>
              <a:gd name="connsiteX2" fmla="*/ 5109435 w 11312977"/>
              <a:gd name="connsiteY2" fmla="*/ 1673095 h 6012623"/>
              <a:gd name="connsiteX3" fmla="*/ 5289894 w 11312977"/>
              <a:gd name="connsiteY3" fmla="*/ 1776171 h 6012623"/>
              <a:gd name="connsiteX4" fmla="*/ 5286993 w 11312977"/>
              <a:gd name="connsiteY4" fmla="*/ 2017683 h 6012623"/>
              <a:gd name="connsiteX5" fmla="*/ 5428940 w 11312977"/>
              <a:gd name="connsiteY5" fmla="*/ 2122913 h 6012623"/>
              <a:gd name="connsiteX6" fmla="*/ 5439220 w 11312977"/>
              <a:gd name="connsiteY6" fmla="*/ 2444627 h 6012623"/>
              <a:gd name="connsiteX7" fmla="*/ 7029136 w 11312977"/>
              <a:gd name="connsiteY7" fmla="*/ 3365342 h 6012623"/>
              <a:gd name="connsiteX8" fmla="*/ 11302872 w 11312977"/>
              <a:gd name="connsiteY8" fmla="*/ 3366566 h 6012623"/>
              <a:gd name="connsiteX9" fmla="*/ 11310581 w 11312977"/>
              <a:gd name="connsiteY9" fmla="*/ 5975606 h 6012623"/>
              <a:gd name="connsiteX10" fmla="*/ 15914 w 11312977"/>
              <a:gd name="connsiteY10" fmla="*/ 5974051 h 6012623"/>
              <a:gd name="connsiteX11" fmla="*/ 476 w 11312977"/>
              <a:gd name="connsiteY11" fmla="*/ 6000620 h 6012623"/>
              <a:gd name="connsiteX12" fmla="*/ 4381 w 11312977"/>
              <a:gd name="connsiteY12" fmla="*/ 7202 h 6012623"/>
              <a:gd name="connsiteX0" fmla="*/ 4381 w 11310581"/>
              <a:gd name="connsiteY0" fmla="*/ 7202 h 6012623"/>
              <a:gd name="connsiteX1" fmla="*/ 5110681 w 11310581"/>
              <a:gd name="connsiteY1" fmla="*/ 0 h 6012623"/>
              <a:gd name="connsiteX2" fmla="*/ 5109435 w 11310581"/>
              <a:gd name="connsiteY2" fmla="*/ 1673095 h 6012623"/>
              <a:gd name="connsiteX3" fmla="*/ 5289894 w 11310581"/>
              <a:gd name="connsiteY3" fmla="*/ 1776171 h 6012623"/>
              <a:gd name="connsiteX4" fmla="*/ 5286993 w 11310581"/>
              <a:gd name="connsiteY4" fmla="*/ 2017683 h 6012623"/>
              <a:gd name="connsiteX5" fmla="*/ 5428940 w 11310581"/>
              <a:gd name="connsiteY5" fmla="*/ 2122913 h 6012623"/>
              <a:gd name="connsiteX6" fmla="*/ 5439220 w 11310581"/>
              <a:gd name="connsiteY6" fmla="*/ 2444627 h 6012623"/>
              <a:gd name="connsiteX7" fmla="*/ 7029136 w 11310581"/>
              <a:gd name="connsiteY7" fmla="*/ 3365342 h 6012623"/>
              <a:gd name="connsiteX8" fmla="*/ 11302872 w 11310581"/>
              <a:gd name="connsiteY8" fmla="*/ 3366566 h 6012623"/>
              <a:gd name="connsiteX9" fmla="*/ 11310581 w 11310581"/>
              <a:gd name="connsiteY9" fmla="*/ 5975606 h 6012623"/>
              <a:gd name="connsiteX10" fmla="*/ 15914 w 11310581"/>
              <a:gd name="connsiteY10" fmla="*/ 5974051 h 6012623"/>
              <a:gd name="connsiteX11" fmla="*/ 476 w 11310581"/>
              <a:gd name="connsiteY11" fmla="*/ 6000620 h 6012623"/>
              <a:gd name="connsiteX12" fmla="*/ 4381 w 11310581"/>
              <a:gd name="connsiteY12" fmla="*/ 7202 h 6012623"/>
              <a:gd name="connsiteX0" fmla="*/ 4381 w 11315929"/>
              <a:gd name="connsiteY0" fmla="*/ 7202 h 6012623"/>
              <a:gd name="connsiteX1" fmla="*/ 5110681 w 11315929"/>
              <a:gd name="connsiteY1" fmla="*/ 0 h 6012623"/>
              <a:gd name="connsiteX2" fmla="*/ 5109435 w 11315929"/>
              <a:gd name="connsiteY2" fmla="*/ 1673095 h 6012623"/>
              <a:gd name="connsiteX3" fmla="*/ 5289894 w 11315929"/>
              <a:gd name="connsiteY3" fmla="*/ 1776171 h 6012623"/>
              <a:gd name="connsiteX4" fmla="*/ 5286993 w 11315929"/>
              <a:gd name="connsiteY4" fmla="*/ 2017683 h 6012623"/>
              <a:gd name="connsiteX5" fmla="*/ 5428940 w 11315929"/>
              <a:gd name="connsiteY5" fmla="*/ 2122913 h 6012623"/>
              <a:gd name="connsiteX6" fmla="*/ 5439220 w 11315929"/>
              <a:gd name="connsiteY6" fmla="*/ 2444627 h 6012623"/>
              <a:gd name="connsiteX7" fmla="*/ 7029136 w 11315929"/>
              <a:gd name="connsiteY7" fmla="*/ 3365342 h 6012623"/>
              <a:gd name="connsiteX8" fmla="*/ 11315929 w 11315929"/>
              <a:gd name="connsiteY8" fmla="*/ 3384936 h 6012623"/>
              <a:gd name="connsiteX9" fmla="*/ 11310581 w 11315929"/>
              <a:gd name="connsiteY9" fmla="*/ 5975606 h 6012623"/>
              <a:gd name="connsiteX10" fmla="*/ 15914 w 11315929"/>
              <a:gd name="connsiteY10" fmla="*/ 5974051 h 6012623"/>
              <a:gd name="connsiteX11" fmla="*/ 476 w 11315929"/>
              <a:gd name="connsiteY11" fmla="*/ 6000620 h 6012623"/>
              <a:gd name="connsiteX12" fmla="*/ 4381 w 11315929"/>
              <a:gd name="connsiteY12" fmla="*/ 7202 h 6012623"/>
              <a:gd name="connsiteX0" fmla="*/ 4381 w 11317503"/>
              <a:gd name="connsiteY0" fmla="*/ 7202 h 6012623"/>
              <a:gd name="connsiteX1" fmla="*/ 5110681 w 11317503"/>
              <a:gd name="connsiteY1" fmla="*/ 0 h 6012623"/>
              <a:gd name="connsiteX2" fmla="*/ 5109435 w 11317503"/>
              <a:gd name="connsiteY2" fmla="*/ 1673095 h 6012623"/>
              <a:gd name="connsiteX3" fmla="*/ 5289894 w 11317503"/>
              <a:gd name="connsiteY3" fmla="*/ 1776171 h 6012623"/>
              <a:gd name="connsiteX4" fmla="*/ 5286993 w 11317503"/>
              <a:gd name="connsiteY4" fmla="*/ 2017683 h 6012623"/>
              <a:gd name="connsiteX5" fmla="*/ 5428940 w 11317503"/>
              <a:gd name="connsiteY5" fmla="*/ 2122913 h 6012623"/>
              <a:gd name="connsiteX6" fmla="*/ 5439220 w 11317503"/>
              <a:gd name="connsiteY6" fmla="*/ 2444627 h 6012623"/>
              <a:gd name="connsiteX7" fmla="*/ 7029136 w 11317503"/>
              <a:gd name="connsiteY7" fmla="*/ 3365342 h 6012623"/>
              <a:gd name="connsiteX8" fmla="*/ 11315929 w 11317503"/>
              <a:gd name="connsiteY8" fmla="*/ 3384936 h 6012623"/>
              <a:gd name="connsiteX9" fmla="*/ 11310581 w 11317503"/>
              <a:gd name="connsiteY9" fmla="*/ 5975606 h 6012623"/>
              <a:gd name="connsiteX10" fmla="*/ 15914 w 11317503"/>
              <a:gd name="connsiteY10" fmla="*/ 5974051 h 6012623"/>
              <a:gd name="connsiteX11" fmla="*/ 476 w 11317503"/>
              <a:gd name="connsiteY11" fmla="*/ 6000620 h 6012623"/>
              <a:gd name="connsiteX12" fmla="*/ 4381 w 11317503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17503" h="6012623">
                <a:moveTo>
                  <a:pt x="4381" y="7202"/>
                </a:moveTo>
                <a:lnTo>
                  <a:pt x="5110681" y="0"/>
                </a:lnTo>
                <a:cubicBezTo>
                  <a:pt x="5108814" y="997071"/>
                  <a:pt x="5111302" y="676024"/>
                  <a:pt x="5109435" y="1673095"/>
                </a:cubicBezTo>
                <a:lnTo>
                  <a:pt x="5289894" y="1776171"/>
                </a:lnTo>
                <a:cubicBezTo>
                  <a:pt x="5288928" y="1884842"/>
                  <a:pt x="5287959" y="1909012"/>
                  <a:pt x="5286993" y="2017683"/>
                </a:cubicBezTo>
                <a:lnTo>
                  <a:pt x="5428940" y="2122913"/>
                </a:lnTo>
                <a:cubicBezTo>
                  <a:pt x="5442809" y="2115444"/>
                  <a:pt x="5415155" y="2446644"/>
                  <a:pt x="5439220" y="2444627"/>
                </a:cubicBezTo>
                <a:cubicBezTo>
                  <a:pt x="5864358" y="2679048"/>
                  <a:pt x="6438594" y="3011569"/>
                  <a:pt x="7029136" y="3365342"/>
                </a:cubicBezTo>
                <a:lnTo>
                  <a:pt x="11315929" y="3384936"/>
                </a:lnTo>
                <a:cubicBezTo>
                  <a:pt x="11312860" y="3822021"/>
                  <a:pt x="11324294" y="4846858"/>
                  <a:pt x="11310581" y="5975606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4306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Righ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>
            <a:off x="5488837" y="-596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>
            <a:off x="5834016" y="-1793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>
            <a:off x="5676560" y="-12700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3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176981" y="5381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7" y="-19794"/>
            <a:ext cx="12230650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3652210 w 7173943"/>
              <a:gd name="connsiteY2" fmla="*/ 3028770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3786966 w 7173943"/>
              <a:gd name="connsiteY3" fmla="*/ 3137970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3790595 w 7173943"/>
              <a:gd name="connsiteY4" fmla="*/ 3476227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6619791 w 7173943"/>
              <a:gd name="connsiteY5" fmla="*/ 5778459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948671 w 7173943"/>
              <a:gd name="connsiteY6" fmla="*/ 5774420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6231811 w 7173943"/>
              <a:gd name="connsiteY6" fmla="*/ 5179246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173943"/>
              <a:gd name="connsiteY0" fmla="*/ 7202 h 6012623"/>
              <a:gd name="connsiteX1" fmla="*/ 5110681 w 7173943"/>
              <a:gd name="connsiteY1" fmla="*/ 0 h 6012623"/>
              <a:gd name="connsiteX2" fmla="*/ 5109435 w 7173943"/>
              <a:gd name="connsiteY2" fmla="*/ 1673095 h 6012623"/>
              <a:gd name="connsiteX3" fmla="*/ 5302950 w 7173943"/>
              <a:gd name="connsiteY3" fmla="*/ 1782294 h 6012623"/>
              <a:gd name="connsiteX4" fmla="*/ 5306579 w 7173943"/>
              <a:gd name="connsiteY4" fmla="*/ 2054421 h 6012623"/>
              <a:gd name="connsiteX5" fmla="*/ 5468114 w 7173943"/>
              <a:gd name="connsiteY5" fmla="*/ 2086173 h 6012623"/>
              <a:gd name="connsiteX6" fmla="*/ 5432688 w 7173943"/>
              <a:gd name="connsiteY6" fmla="*/ 2456873 h 6012623"/>
              <a:gd name="connsiteX7" fmla="*/ 7173943 w 7173943"/>
              <a:gd name="connsiteY7" fmla="*/ 5975605 h 6012623"/>
              <a:gd name="connsiteX8" fmla="*/ 15914 w 7173943"/>
              <a:gd name="connsiteY8" fmla="*/ 5974051 h 6012623"/>
              <a:gd name="connsiteX9" fmla="*/ 476 w 7173943"/>
              <a:gd name="connsiteY9" fmla="*/ 6000620 h 6012623"/>
              <a:gd name="connsiteX10" fmla="*/ 4381 w 7173943"/>
              <a:gd name="connsiteY10" fmla="*/ 7202 h 6012623"/>
              <a:gd name="connsiteX0" fmla="*/ 4381 w 7536787"/>
              <a:gd name="connsiteY0" fmla="*/ 7202 h 6012623"/>
              <a:gd name="connsiteX1" fmla="*/ 5110681 w 7536787"/>
              <a:gd name="connsiteY1" fmla="*/ 0 h 6012623"/>
              <a:gd name="connsiteX2" fmla="*/ 5109435 w 7536787"/>
              <a:gd name="connsiteY2" fmla="*/ 1673095 h 6012623"/>
              <a:gd name="connsiteX3" fmla="*/ 5302950 w 7536787"/>
              <a:gd name="connsiteY3" fmla="*/ 1782294 h 6012623"/>
              <a:gd name="connsiteX4" fmla="*/ 5306579 w 7536787"/>
              <a:gd name="connsiteY4" fmla="*/ 2054421 h 6012623"/>
              <a:gd name="connsiteX5" fmla="*/ 5468114 w 7536787"/>
              <a:gd name="connsiteY5" fmla="*/ 2086173 h 6012623"/>
              <a:gd name="connsiteX6" fmla="*/ 5432688 w 7536787"/>
              <a:gd name="connsiteY6" fmla="*/ 2456873 h 6012623"/>
              <a:gd name="connsiteX7" fmla="*/ 6373644 w 7536787"/>
              <a:gd name="connsiteY7" fmla="*/ 4337705 h 6012623"/>
              <a:gd name="connsiteX8" fmla="*/ 7173943 w 7536787"/>
              <a:gd name="connsiteY8" fmla="*/ 5975605 h 6012623"/>
              <a:gd name="connsiteX9" fmla="*/ 15914 w 7536787"/>
              <a:gd name="connsiteY9" fmla="*/ 5974051 h 6012623"/>
              <a:gd name="connsiteX10" fmla="*/ 476 w 7536787"/>
              <a:gd name="connsiteY10" fmla="*/ 6000620 h 6012623"/>
              <a:gd name="connsiteX11" fmla="*/ 4381 w 7536787"/>
              <a:gd name="connsiteY11" fmla="*/ 7202 h 6012623"/>
              <a:gd name="connsiteX0" fmla="*/ 4381 w 7663586"/>
              <a:gd name="connsiteY0" fmla="*/ 7202 h 6012623"/>
              <a:gd name="connsiteX1" fmla="*/ 5110681 w 7663586"/>
              <a:gd name="connsiteY1" fmla="*/ 0 h 6012623"/>
              <a:gd name="connsiteX2" fmla="*/ 5109435 w 7663586"/>
              <a:gd name="connsiteY2" fmla="*/ 1673095 h 6012623"/>
              <a:gd name="connsiteX3" fmla="*/ 5302950 w 7663586"/>
              <a:gd name="connsiteY3" fmla="*/ 1782294 h 6012623"/>
              <a:gd name="connsiteX4" fmla="*/ 5306579 w 7663586"/>
              <a:gd name="connsiteY4" fmla="*/ 2054421 h 6012623"/>
              <a:gd name="connsiteX5" fmla="*/ 5468114 w 7663586"/>
              <a:gd name="connsiteY5" fmla="*/ 2086173 h 6012623"/>
              <a:gd name="connsiteX6" fmla="*/ 5432688 w 7663586"/>
              <a:gd name="connsiteY6" fmla="*/ 2456873 h 6012623"/>
              <a:gd name="connsiteX7" fmla="*/ 6996491 w 7663586"/>
              <a:gd name="connsiteY7" fmla="*/ 3389834 h 6012623"/>
              <a:gd name="connsiteX8" fmla="*/ 7173943 w 7663586"/>
              <a:gd name="connsiteY8" fmla="*/ 5975605 h 6012623"/>
              <a:gd name="connsiteX9" fmla="*/ 15914 w 7663586"/>
              <a:gd name="connsiteY9" fmla="*/ 5974051 h 6012623"/>
              <a:gd name="connsiteX10" fmla="*/ 476 w 7663586"/>
              <a:gd name="connsiteY10" fmla="*/ 6000620 h 6012623"/>
              <a:gd name="connsiteX11" fmla="*/ 4381 w 7663586"/>
              <a:gd name="connsiteY11" fmla="*/ 7202 h 6012623"/>
              <a:gd name="connsiteX0" fmla="*/ 4381 w 7858019"/>
              <a:gd name="connsiteY0" fmla="*/ 7202 h 6012623"/>
              <a:gd name="connsiteX1" fmla="*/ 5110681 w 7858019"/>
              <a:gd name="connsiteY1" fmla="*/ 0 h 6012623"/>
              <a:gd name="connsiteX2" fmla="*/ 5109435 w 7858019"/>
              <a:gd name="connsiteY2" fmla="*/ 1673095 h 6012623"/>
              <a:gd name="connsiteX3" fmla="*/ 5302950 w 7858019"/>
              <a:gd name="connsiteY3" fmla="*/ 1782294 h 6012623"/>
              <a:gd name="connsiteX4" fmla="*/ 5306579 w 7858019"/>
              <a:gd name="connsiteY4" fmla="*/ 2054421 h 6012623"/>
              <a:gd name="connsiteX5" fmla="*/ 5468114 w 7858019"/>
              <a:gd name="connsiteY5" fmla="*/ 2086173 h 6012623"/>
              <a:gd name="connsiteX6" fmla="*/ 5432688 w 7858019"/>
              <a:gd name="connsiteY6" fmla="*/ 2456873 h 6012623"/>
              <a:gd name="connsiteX7" fmla="*/ 6996491 w 7858019"/>
              <a:gd name="connsiteY7" fmla="*/ 3389834 h 6012623"/>
              <a:gd name="connsiteX8" fmla="*/ 7548824 w 7858019"/>
              <a:gd name="connsiteY8" fmla="*/ 4712444 h 6012623"/>
              <a:gd name="connsiteX9" fmla="*/ 7173943 w 7858019"/>
              <a:gd name="connsiteY9" fmla="*/ 5975605 h 6012623"/>
              <a:gd name="connsiteX10" fmla="*/ 15914 w 7858019"/>
              <a:gd name="connsiteY10" fmla="*/ 5974051 h 6012623"/>
              <a:gd name="connsiteX11" fmla="*/ 476 w 7858019"/>
              <a:gd name="connsiteY11" fmla="*/ 6000620 h 6012623"/>
              <a:gd name="connsiteX12" fmla="*/ 4381 w 7858019"/>
              <a:gd name="connsiteY12" fmla="*/ 7202 h 6012623"/>
              <a:gd name="connsiteX0" fmla="*/ 4381 w 11309626"/>
              <a:gd name="connsiteY0" fmla="*/ 7202 h 6012623"/>
              <a:gd name="connsiteX1" fmla="*/ 5110681 w 11309626"/>
              <a:gd name="connsiteY1" fmla="*/ 0 h 6012623"/>
              <a:gd name="connsiteX2" fmla="*/ 5109435 w 11309626"/>
              <a:gd name="connsiteY2" fmla="*/ 1673095 h 6012623"/>
              <a:gd name="connsiteX3" fmla="*/ 5302950 w 11309626"/>
              <a:gd name="connsiteY3" fmla="*/ 1782294 h 6012623"/>
              <a:gd name="connsiteX4" fmla="*/ 5306579 w 11309626"/>
              <a:gd name="connsiteY4" fmla="*/ 2054421 h 6012623"/>
              <a:gd name="connsiteX5" fmla="*/ 5468114 w 11309626"/>
              <a:gd name="connsiteY5" fmla="*/ 2086173 h 6012623"/>
              <a:gd name="connsiteX6" fmla="*/ 5432688 w 11309626"/>
              <a:gd name="connsiteY6" fmla="*/ 2456873 h 6012623"/>
              <a:gd name="connsiteX7" fmla="*/ 6996491 w 11309626"/>
              <a:gd name="connsiteY7" fmla="*/ 3389834 h 6012623"/>
              <a:gd name="connsiteX8" fmla="*/ 11309403 w 11309626"/>
              <a:gd name="connsiteY8" fmla="*/ 3433921 h 6012623"/>
              <a:gd name="connsiteX9" fmla="*/ 7173943 w 11309626"/>
              <a:gd name="connsiteY9" fmla="*/ 5975605 h 6012623"/>
              <a:gd name="connsiteX10" fmla="*/ 15914 w 11309626"/>
              <a:gd name="connsiteY10" fmla="*/ 5974051 h 6012623"/>
              <a:gd name="connsiteX11" fmla="*/ 476 w 11309626"/>
              <a:gd name="connsiteY11" fmla="*/ 6000620 h 6012623"/>
              <a:gd name="connsiteX12" fmla="*/ 4381 w 11309626"/>
              <a:gd name="connsiteY12" fmla="*/ 7202 h 6012623"/>
              <a:gd name="connsiteX0" fmla="*/ 4381 w 11857667"/>
              <a:gd name="connsiteY0" fmla="*/ 7202 h 6012623"/>
              <a:gd name="connsiteX1" fmla="*/ 5110681 w 11857667"/>
              <a:gd name="connsiteY1" fmla="*/ 0 h 6012623"/>
              <a:gd name="connsiteX2" fmla="*/ 5109435 w 11857667"/>
              <a:gd name="connsiteY2" fmla="*/ 1673095 h 6012623"/>
              <a:gd name="connsiteX3" fmla="*/ 5302950 w 11857667"/>
              <a:gd name="connsiteY3" fmla="*/ 1782294 h 6012623"/>
              <a:gd name="connsiteX4" fmla="*/ 5306579 w 11857667"/>
              <a:gd name="connsiteY4" fmla="*/ 2054421 h 6012623"/>
              <a:gd name="connsiteX5" fmla="*/ 5468114 w 11857667"/>
              <a:gd name="connsiteY5" fmla="*/ 2086173 h 6012623"/>
              <a:gd name="connsiteX6" fmla="*/ 5432688 w 11857667"/>
              <a:gd name="connsiteY6" fmla="*/ 2456873 h 6012623"/>
              <a:gd name="connsiteX7" fmla="*/ 6996491 w 11857667"/>
              <a:gd name="connsiteY7" fmla="*/ 3389834 h 6012623"/>
              <a:gd name="connsiteX8" fmla="*/ 11309403 w 11857667"/>
              <a:gd name="connsiteY8" fmla="*/ 3433921 h 6012623"/>
              <a:gd name="connsiteX9" fmla="*/ 11287077 w 11857667"/>
              <a:gd name="connsiteY9" fmla="*/ 5997649 h 6012623"/>
              <a:gd name="connsiteX10" fmla="*/ 15914 w 11857667"/>
              <a:gd name="connsiteY10" fmla="*/ 5974051 h 6012623"/>
              <a:gd name="connsiteX11" fmla="*/ 476 w 11857667"/>
              <a:gd name="connsiteY11" fmla="*/ 6000620 h 6012623"/>
              <a:gd name="connsiteX12" fmla="*/ 4381 w 11857667"/>
              <a:gd name="connsiteY12" fmla="*/ 7202 h 6012623"/>
              <a:gd name="connsiteX0" fmla="*/ 4381 w 11316250"/>
              <a:gd name="connsiteY0" fmla="*/ 7202 h 6012623"/>
              <a:gd name="connsiteX1" fmla="*/ 5110681 w 11316250"/>
              <a:gd name="connsiteY1" fmla="*/ 0 h 6012623"/>
              <a:gd name="connsiteX2" fmla="*/ 5109435 w 11316250"/>
              <a:gd name="connsiteY2" fmla="*/ 1673095 h 6012623"/>
              <a:gd name="connsiteX3" fmla="*/ 5302950 w 11316250"/>
              <a:gd name="connsiteY3" fmla="*/ 1782294 h 6012623"/>
              <a:gd name="connsiteX4" fmla="*/ 5306579 w 11316250"/>
              <a:gd name="connsiteY4" fmla="*/ 2054421 h 6012623"/>
              <a:gd name="connsiteX5" fmla="*/ 5468114 w 11316250"/>
              <a:gd name="connsiteY5" fmla="*/ 2086173 h 6012623"/>
              <a:gd name="connsiteX6" fmla="*/ 5432688 w 11316250"/>
              <a:gd name="connsiteY6" fmla="*/ 2456873 h 6012623"/>
              <a:gd name="connsiteX7" fmla="*/ 6996491 w 11316250"/>
              <a:gd name="connsiteY7" fmla="*/ 3389834 h 6012623"/>
              <a:gd name="connsiteX8" fmla="*/ 11309403 w 11316250"/>
              <a:gd name="connsiteY8" fmla="*/ 3433921 h 6012623"/>
              <a:gd name="connsiteX9" fmla="*/ 11287077 w 11316250"/>
              <a:gd name="connsiteY9" fmla="*/ 5997649 h 6012623"/>
              <a:gd name="connsiteX10" fmla="*/ 15914 w 11316250"/>
              <a:gd name="connsiteY10" fmla="*/ 5974051 h 6012623"/>
              <a:gd name="connsiteX11" fmla="*/ 476 w 11316250"/>
              <a:gd name="connsiteY11" fmla="*/ 6000620 h 6012623"/>
              <a:gd name="connsiteX12" fmla="*/ 4381 w 11316250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302950 w 11318549"/>
              <a:gd name="connsiteY3" fmla="*/ 1782294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6579 w 11318549"/>
              <a:gd name="connsiteY4" fmla="*/ 2054421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273934 w 11318549"/>
              <a:gd name="connsiteY4" fmla="*/ 2042175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96422 w 11318549"/>
              <a:gd name="connsiteY3" fmla="*/ 1757802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68114 w 11318549"/>
              <a:gd name="connsiteY5" fmla="*/ 208617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2688 w 11318549"/>
              <a:gd name="connsiteY6" fmla="*/ 2456873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6996491 w 11318549"/>
              <a:gd name="connsiteY7" fmla="*/ 3389834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03020 w 11318549"/>
              <a:gd name="connsiteY7" fmla="*/ 3346972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7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65334 w 11318549"/>
              <a:gd name="connsiteY6" fmla="*/ 242625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45748 w 11318549"/>
              <a:gd name="connsiteY6" fmla="*/ 2432381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300050 w 11318549"/>
              <a:gd name="connsiteY4" fmla="*/ 2036052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18549"/>
              <a:gd name="connsiteY0" fmla="*/ 7202 h 6012623"/>
              <a:gd name="connsiteX1" fmla="*/ 5110681 w 11318549"/>
              <a:gd name="connsiteY1" fmla="*/ 0 h 6012623"/>
              <a:gd name="connsiteX2" fmla="*/ 5109435 w 11318549"/>
              <a:gd name="connsiteY2" fmla="*/ 1673095 h 6012623"/>
              <a:gd name="connsiteX3" fmla="*/ 5289894 w 11318549"/>
              <a:gd name="connsiteY3" fmla="*/ 1776171 h 6012623"/>
              <a:gd name="connsiteX4" fmla="*/ 5286993 w 11318549"/>
              <a:gd name="connsiteY4" fmla="*/ 2017683 h 6012623"/>
              <a:gd name="connsiteX5" fmla="*/ 5428940 w 11318549"/>
              <a:gd name="connsiteY5" fmla="*/ 2122913 h 6012623"/>
              <a:gd name="connsiteX6" fmla="*/ 5439220 w 11318549"/>
              <a:gd name="connsiteY6" fmla="*/ 2444627 h 6012623"/>
              <a:gd name="connsiteX7" fmla="*/ 7029136 w 11318549"/>
              <a:gd name="connsiteY7" fmla="*/ 3353095 h 6012623"/>
              <a:gd name="connsiteX8" fmla="*/ 11309403 w 11318549"/>
              <a:gd name="connsiteY8" fmla="*/ 3433921 h 6012623"/>
              <a:gd name="connsiteX9" fmla="*/ 11310581 w 11318549"/>
              <a:gd name="connsiteY9" fmla="*/ 5975606 h 6012623"/>
              <a:gd name="connsiteX10" fmla="*/ 15914 w 11318549"/>
              <a:gd name="connsiteY10" fmla="*/ 5974051 h 6012623"/>
              <a:gd name="connsiteX11" fmla="*/ 476 w 11318549"/>
              <a:gd name="connsiteY11" fmla="*/ 6000620 h 6012623"/>
              <a:gd name="connsiteX12" fmla="*/ 4381 w 11318549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53095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24292"/>
              <a:gd name="connsiteY0" fmla="*/ 7202 h 6012623"/>
              <a:gd name="connsiteX1" fmla="*/ 5110681 w 11324292"/>
              <a:gd name="connsiteY1" fmla="*/ 0 h 6012623"/>
              <a:gd name="connsiteX2" fmla="*/ 5109435 w 11324292"/>
              <a:gd name="connsiteY2" fmla="*/ 1673095 h 6012623"/>
              <a:gd name="connsiteX3" fmla="*/ 5289894 w 11324292"/>
              <a:gd name="connsiteY3" fmla="*/ 1776171 h 6012623"/>
              <a:gd name="connsiteX4" fmla="*/ 5286993 w 11324292"/>
              <a:gd name="connsiteY4" fmla="*/ 2017683 h 6012623"/>
              <a:gd name="connsiteX5" fmla="*/ 5428940 w 11324292"/>
              <a:gd name="connsiteY5" fmla="*/ 2122913 h 6012623"/>
              <a:gd name="connsiteX6" fmla="*/ 5439220 w 11324292"/>
              <a:gd name="connsiteY6" fmla="*/ 2444627 h 6012623"/>
              <a:gd name="connsiteX7" fmla="*/ 7029136 w 11324292"/>
              <a:gd name="connsiteY7" fmla="*/ 3365342 h 6012623"/>
              <a:gd name="connsiteX8" fmla="*/ 11315931 w 11324292"/>
              <a:gd name="connsiteY8" fmla="*/ 3397182 h 6012623"/>
              <a:gd name="connsiteX9" fmla="*/ 11310581 w 11324292"/>
              <a:gd name="connsiteY9" fmla="*/ 5975606 h 6012623"/>
              <a:gd name="connsiteX10" fmla="*/ 15914 w 11324292"/>
              <a:gd name="connsiteY10" fmla="*/ 5974051 h 6012623"/>
              <a:gd name="connsiteX11" fmla="*/ 476 w 11324292"/>
              <a:gd name="connsiteY11" fmla="*/ 6000620 h 6012623"/>
              <a:gd name="connsiteX12" fmla="*/ 4381 w 11324292"/>
              <a:gd name="connsiteY12" fmla="*/ 7202 h 6012623"/>
              <a:gd name="connsiteX0" fmla="*/ 4381 w 11312977"/>
              <a:gd name="connsiteY0" fmla="*/ 7202 h 6012623"/>
              <a:gd name="connsiteX1" fmla="*/ 5110681 w 11312977"/>
              <a:gd name="connsiteY1" fmla="*/ 0 h 6012623"/>
              <a:gd name="connsiteX2" fmla="*/ 5109435 w 11312977"/>
              <a:gd name="connsiteY2" fmla="*/ 1673095 h 6012623"/>
              <a:gd name="connsiteX3" fmla="*/ 5289894 w 11312977"/>
              <a:gd name="connsiteY3" fmla="*/ 1776171 h 6012623"/>
              <a:gd name="connsiteX4" fmla="*/ 5286993 w 11312977"/>
              <a:gd name="connsiteY4" fmla="*/ 2017683 h 6012623"/>
              <a:gd name="connsiteX5" fmla="*/ 5428940 w 11312977"/>
              <a:gd name="connsiteY5" fmla="*/ 2122913 h 6012623"/>
              <a:gd name="connsiteX6" fmla="*/ 5439220 w 11312977"/>
              <a:gd name="connsiteY6" fmla="*/ 2444627 h 6012623"/>
              <a:gd name="connsiteX7" fmla="*/ 7029136 w 11312977"/>
              <a:gd name="connsiteY7" fmla="*/ 3365342 h 6012623"/>
              <a:gd name="connsiteX8" fmla="*/ 11302872 w 11312977"/>
              <a:gd name="connsiteY8" fmla="*/ 3366566 h 6012623"/>
              <a:gd name="connsiteX9" fmla="*/ 11310581 w 11312977"/>
              <a:gd name="connsiteY9" fmla="*/ 5975606 h 6012623"/>
              <a:gd name="connsiteX10" fmla="*/ 15914 w 11312977"/>
              <a:gd name="connsiteY10" fmla="*/ 5974051 h 6012623"/>
              <a:gd name="connsiteX11" fmla="*/ 476 w 11312977"/>
              <a:gd name="connsiteY11" fmla="*/ 6000620 h 6012623"/>
              <a:gd name="connsiteX12" fmla="*/ 4381 w 11312977"/>
              <a:gd name="connsiteY12" fmla="*/ 7202 h 6012623"/>
              <a:gd name="connsiteX0" fmla="*/ 4381 w 11310581"/>
              <a:gd name="connsiteY0" fmla="*/ 7202 h 6012623"/>
              <a:gd name="connsiteX1" fmla="*/ 5110681 w 11310581"/>
              <a:gd name="connsiteY1" fmla="*/ 0 h 6012623"/>
              <a:gd name="connsiteX2" fmla="*/ 5109435 w 11310581"/>
              <a:gd name="connsiteY2" fmla="*/ 1673095 h 6012623"/>
              <a:gd name="connsiteX3" fmla="*/ 5289894 w 11310581"/>
              <a:gd name="connsiteY3" fmla="*/ 1776171 h 6012623"/>
              <a:gd name="connsiteX4" fmla="*/ 5286993 w 11310581"/>
              <a:gd name="connsiteY4" fmla="*/ 2017683 h 6012623"/>
              <a:gd name="connsiteX5" fmla="*/ 5428940 w 11310581"/>
              <a:gd name="connsiteY5" fmla="*/ 2122913 h 6012623"/>
              <a:gd name="connsiteX6" fmla="*/ 5439220 w 11310581"/>
              <a:gd name="connsiteY6" fmla="*/ 2444627 h 6012623"/>
              <a:gd name="connsiteX7" fmla="*/ 7029136 w 11310581"/>
              <a:gd name="connsiteY7" fmla="*/ 3365342 h 6012623"/>
              <a:gd name="connsiteX8" fmla="*/ 11302872 w 11310581"/>
              <a:gd name="connsiteY8" fmla="*/ 3366566 h 6012623"/>
              <a:gd name="connsiteX9" fmla="*/ 11310581 w 11310581"/>
              <a:gd name="connsiteY9" fmla="*/ 5975606 h 6012623"/>
              <a:gd name="connsiteX10" fmla="*/ 15914 w 11310581"/>
              <a:gd name="connsiteY10" fmla="*/ 5974051 h 6012623"/>
              <a:gd name="connsiteX11" fmla="*/ 476 w 11310581"/>
              <a:gd name="connsiteY11" fmla="*/ 6000620 h 6012623"/>
              <a:gd name="connsiteX12" fmla="*/ 4381 w 11310581"/>
              <a:gd name="connsiteY12" fmla="*/ 7202 h 6012623"/>
              <a:gd name="connsiteX0" fmla="*/ 4381 w 11315929"/>
              <a:gd name="connsiteY0" fmla="*/ 7202 h 6012623"/>
              <a:gd name="connsiteX1" fmla="*/ 5110681 w 11315929"/>
              <a:gd name="connsiteY1" fmla="*/ 0 h 6012623"/>
              <a:gd name="connsiteX2" fmla="*/ 5109435 w 11315929"/>
              <a:gd name="connsiteY2" fmla="*/ 1673095 h 6012623"/>
              <a:gd name="connsiteX3" fmla="*/ 5289894 w 11315929"/>
              <a:gd name="connsiteY3" fmla="*/ 1776171 h 6012623"/>
              <a:gd name="connsiteX4" fmla="*/ 5286993 w 11315929"/>
              <a:gd name="connsiteY4" fmla="*/ 2017683 h 6012623"/>
              <a:gd name="connsiteX5" fmla="*/ 5428940 w 11315929"/>
              <a:gd name="connsiteY5" fmla="*/ 2122913 h 6012623"/>
              <a:gd name="connsiteX6" fmla="*/ 5439220 w 11315929"/>
              <a:gd name="connsiteY6" fmla="*/ 2444627 h 6012623"/>
              <a:gd name="connsiteX7" fmla="*/ 7029136 w 11315929"/>
              <a:gd name="connsiteY7" fmla="*/ 3365342 h 6012623"/>
              <a:gd name="connsiteX8" fmla="*/ 11315929 w 11315929"/>
              <a:gd name="connsiteY8" fmla="*/ 3384936 h 6012623"/>
              <a:gd name="connsiteX9" fmla="*/ 11310581 w 11315929"/>
              <a:gd name="connsiteY9" fmla="*/ 5975606 h 6012623"/>
              <a:gd name="connsiteX10" fmla="*/ 15914 w 11315929"/>
              <a:gd name="connsiteY10" fmla="*/ 5974051 h 6012623"/>
              <a:gd name="connsiteX11" fmla="*/ 476 w 11315929"/>
              <a:gd name="connsiteY11" fmla="*/ 6000620 h 6012623"/>
              <a:gd name="connsiteX12" fmla="*/ 4381 w 11315929"/>
              <a:gd name="connsiteY12" fmla="*/ 7202 h 6012623"/>
              <a:gd name="connsiteX0" fmla="*/ 4381 w 11317503"/>
              <a:gd name="connsiteY0" fmla="*/ 7202 h 6012623"/>
              <a:gd name="connsiteX1" fmla="*/ 5110681 w 11317503"/>
              <a:gd name="connsiteY1" fmla="*/ 0 h 6012623"/>
              <a:gd name="connsiteX2" fmla="*/ 5109435 w 11317503"/>
              <a:gd name="connsiteY2" fmla="*/ 1673095 h 6012623"/>
              <a:gd name="connsiteX3" fmla="*/ 5289894 w 11317503"/>
              <a:gd name="connsiteY3" fmla="*/ 1776171 h 6012623"/>
              <a:gd name="connsiteX4" fmla="*/ 5286993 w 11317503"/>
              <a:gd name="connsiteY4" fmla="*/ 2017683 h 6012623"/>
              <a:gd name="connsiteX5" fmla="*/ 5428940 w 11317503"/>
              <a:gd name="connsiteY5" fmla="*/ 2122913 h 6012623"/>
              <a:gd name="connsiteX6" fmla="*/ 5439220 w 11317503"/>
              <a:gd name="connsiteY6" fmla="*/ 2444627 h 6012623"/>
              <a:gd name="connsiteX7" fmla="*/ 7029136 w 11317503"/>
              <a:gd name="connsiteY7" fmla="*/ 3365342 h 6012623"/>
              <a:gd name="connsiteX8" fmla="*/ 11315929 w 11317503"/>
              <a:gd name="connsiteY8" fmla="*/ 3384936 h 6012623"/>
              <a:gd name="connsiteX9" fmla="*/ 11310581 w 11317503"/>
              <a:gd name="connsiteY9" fmla="*/ 5975606 h 6012623"/>
              <a:gd name="connsiteX10" fmla="*/ 15914 w 11317503"/>
              <a:gd name="connsiteY10" fmla="*/ 5974051 h 6012623"/>
              <a:gd name="connsiteX11" fmla="*/ 476 w 11317503"/>
              <a:gd name="connsiteY11" fmla="*/ 6000620 h 6012623"/>
              <a:gd name="connsiteX12" fmla="*/ 4381 w 11317503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17503" h="6012623">
                <a:moveTo>
                  <a:pt x="4381" y="7202"/>
                </a:moveTo>
                <a:lnTo>
                  <a:pt x="5110681" y="0"/>
                </a:lnTo>
                <a:cubicBezTo>
                  <a:pt x="5108814" y="997071"/>
                  <a:pt x="5111302" y="676024"/>
                  <a:pt x="5109435" y="1673095"/>
                </a:cubicBezTo>
                <a:lnTo>
                  <a:pt x="5289894" y="1776171"/>
                </a:lnTo>
                <a:cubicBezTo>
                  <a:pt x="5288928" y="1884842"/>
                  <a:pt x="5287959" y="1909012"/>
                  <a:pt x="5286993" y="2017683"/>
                </a:cubicBezTo>
                <a:lnTo>
                  <a:pt x="5428940" y="2122913"/>
                </a:lnTo>
                <a:cubicBezTo>
                  <a:pt x="5442809" y="2115444"/>
                  <a:pt x="5415155" y="2446644"/>
                  <a:pt x="5439220" y="2444627"/>
                </a:cubicBezTo>
                <a:cubicBezTo>
                  <a:pt x="5864358" y="2679048"/>
                  <a:pt x="6438594" y="3011569"/>
                  <a:pt x="7029136" y="3365342"/>
                </a:cubicBezTo>
                <a:lnTo>
                  <a:pt x="11315929" y="3384936"/>
                </a:lnTo>
                <a:cubicBezTo>
                  <a:pt x="11312860" y="3822021"/>
                  <a:pt x="11324294" y="4846858"/>
                  <a:pt x="11310581" y="5975606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4306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Righ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 flipV="1">
            <a:off x="5476137" y="35406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 flipV="1">
            <a:off x="5821316" y="29749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 flipV="1">
            <a:off x="5663860" y="31977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65881" y="39036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9794"/>
            <a:ext cx="12238775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11362645"/>
              <a:gd name="connsiteY0" fmla="*/ 18224 h 6023645"/>
              <a:gd name="connsiteX1" fmla="*/ 11362645 w 11362645"/>
              <a:gd name="connsiteY1" fmla="*/ 0 h 6023645"/>
              <a:gd name="connsiteX2" fmla="*/ 3652210 w 11362645"/>
              <a:gd name="connsiteY2" fmla="*/ 3039792 h 6023645"/>
              <a:gd name="connsiteX3" fmla="*/ 3786966 w 11362645"/>
              <a:gd name="connsiteY3" fmla="*/ 3148992 h 6023645"/>
              <a:gd name="connsiteX4" fmla="*/ 3790595 w 11362645"/>
              <a:gd name="connsiteY4" fmla="*/ 3487249 h 6023645"/>
              <a:gd name="connsiteX5" fmla="*/ 6619791 w 11362645"/>
              <a:gd name="connsiteY5" fmla="*/ 5789481 h 6023645"/>
              <a:gd name="connsiteX6" fmla="*/ 6948671 w 11362645"/>
              <a:gd name="connsiteY6" fmla="*/ 5785442 h 6023645"/>
              <a:gd name="connsiteX7" fmla="*/ 7173943 w 11362645"/>
              <a:gd name="connsiteY7" fmla="*/ 5986627 h 6023645"/>
              <a:gd name="connsiteX8" fmla="*/ 15914 w 11362645"/>
              <a:gd name="connsiteY8" fmla="*/ 5985073 h 6023645"/>
              <a:gd name="connsiteX9" fmla="*/ 476 w 11362645"/>
              <a:gd name="connsiteY9" fmla="*/ 6011642 h 6023645"/>
              <a:gd name="connsiteX10" fmla="*/ 4381 w 11362645"/>
              <a:gd name="connsiteY10" fmla="*/ 18224 h 6023645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3652210 w 12079505"/>
              <a:gd name="connsiteY2" fmla="*/ 302156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11337895 w 12079505"/>
              <a:gd name="connsiteY2" fmla="*/ 258069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3786966 w 11337991"/>
              <a:gd name="connsiteY3" fmla="*/ 3137970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3388683 w 11337991"/>
              <a:gd name="connsiteY8" fmla="*/ 4833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3623719 w 11337991"/>
              <a:gd name="connsiteY9" fmla="*/ 4811640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5092696 w 11337991"/>
              <a:gd name="connsiteY9" fmla="*/ 5968924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8 w 11325022"/>
              <a:gd name="connsiteY3" fmla="*/ 261994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31336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8748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25022" h="6012623">
                <a:moveTo>
                  <a:pt x="4381" y="7202"/>
                </a:moveTo>
                <a:lnTo>
                  <a:pt x="11315637" y="0"/>
                </a:lnTo>
                <a:cubicBezTo>
                  <a:pt x="11313770" y="997071"/>
                  <a:pt x="11326705" y="1615323"/>
                  <a:pt x="11324838" y="2612394"/>
                </a:cubicBezTo>
                <a:lnTo>
                  <a:pt x="7048748" y="2638317"/>
                </a:lnTo>
                <a:cubicBezTo>
                  <a:pt x="6793153" y="2795974"/>
                  <a:pt x="5848142" y="3318571"/>
                  <a:pt x="5409734" y="3561952"/>
                </a:cubicBezTo>
                <a:lnTo>
                  <a:pt x="5409353" y="3886393"/>
                </a:lnTo>
                <a:cubicBezTo>
                  <a:pt x="5423222" y="3878924"/>
                  <a:pt x="5254543" y="3984791"/>
                  <a:pt x="5278608" y="3982774"/>
                </a:cubicBezTo>
                <a:cubicBezTo>
                  <a:pt x="5289135" y="3984491"/>
                  <a:pt x="5276161" y="4219390"/>
                  <a:pt x="5284512" y="4229271"/>
                </a:cubicBezTo>
                <a:lnTo>
                  <a:pt x="5095306" y="4345054"/>
                </a:lnTo>
                <a:cubicBezTo>
                  <a:pt x="5100965" y="4935330"/>
                  <a:pt x="5093566" y="5427634"/>
                  <a:pt x="5092696" y="5968924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1521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Right-Black/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 flipV="1">
            <a:off x="5476137" y="35406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 flipV="1">
            <a:off x="5821316" y="29749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0D0D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 flipV="1">
            <a:off x="5663860" y="31977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tx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65881" y="39036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9794"/>
            <a:ext cx="12238775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11362645"/>
              <a:gd name="connsiteY0" fmla="*/ 18224 h 6023645"/>
              <a:gd name="connsiteX1" fmla="*/ 11362645 w 11362645"/>
              <a:gd name="connsiteY1" fmla="*/ 0 h 6023645"/>
              <a:gd name="connsiteX2" fmla="*/ 3652210 w 11362645"/>
              <a:gd name="connsiteY2" fmla="*/ 3039792 h 6023645"/>
              <a:gd name="connsiteX3" fmla="*/ 3786966 w 11362645"/>
              <a:gd name="connsiteY3" fmla="*/ 3148992 h 6023645"/>
              <a:gd name="connsiteX4" fmla="*/ 3790595 w 11362645"/>
              <a:gd name="connsiteY4" fmla="*/ 3487249 h 6023645"/>
              <a:gd name="connsiteX5" fmla="*/ 6619791 w 11362645"/>
              <a:gd name="connsiteY5" fmla="*/ 5789481 h 6023645"/>
              <a:gd name="connsiteX6" fmla="*/ 6948671 w 11362645"/>
              <a:gd name="connsiteY6" fmla="*/ 5785442 h 6023645"/>
              <a:gd name="connsiteX7" fmla="*/ 7173943 w 11362645"/>
              <a:gd name="connsiteY7" fmla="*/ 5986627 h 6023645"/>
              <a:gd name="connsiteX8" fmla="*/ 15914 w 11362645"/>
              <a:gd name="connsiteY8" fmla="*/ 5985073 h 6023645"/>
              <a:gd name="connsiteX9" fmla="*/ 476 w 11362645"/>
              <a:gd name="connsiteY9" fmla="*/ 6011642 h 6023645"/>
              <a:gd name="connsiteX10" fmla="*/ 4381 w 11362645"/>
              <a:gd name="connsiteY10" fmla="*/ 18224 h 6023645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3652210 w 12079505"/>
              <a:gd name="connsiteY2" fmla="*/ 302156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11337895 w 12079505"/>
              <a:gd name="connsiteY2" fmla="*/ 258069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3786966 w 11337991"/>
              <a:gd name="connsiteY3" fmla="*/ 3137970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3388683 w 11337991"/>
              <a:gd name="connsiteY8" fmla="*/ 4833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3623719 w 11337991"/>
              <a:gd name="connsiteY9" fmla="*/ 4811640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5092696 w 11337991"/>
              <a:gd name="connsiteY9" fmla="*/ 5968924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8 w 11325022"/>
              <a:gd name="connsiteY3" fmla="*/ 261994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31336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8748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25022" h="6012623">
                <a:moveTo>
                  <a:pt x="4381" y="7202"/>
                </a:moveTo>
                <a:lnTo>
                  <a:pt x="11315637" y="0"/>
                </a:lnTo>
                <a:cubicBezTo>
                  <a:pt x="11313770" y="997071"/>
                  <a:pt x="11326705" y="1615323"/>
                  <a:pt x="11324838" y="2612394"/>
                </a:cubicBezTo>
                <a:lnTo>
                  <a:pt x="7048748" y="2638317"/>
                </a:lnTo>
                <a:cubicBezTo>
                  <a:pt x="6793153" y="2795974"/>
                  <a:pt x="5848142" y="3318571"/>
                  <a:pt x="5409734" y="3561952"/>
                </a:cubicBezTo>
                <a:lnTo>
                  <a:pt x="5409353" y="3886393"/>
                </a:lnTo>
                <a:cubicBezTo>
                  <a:pt x="5423222" y="3878924"/>
                  <a:pt x="5254543" y="3984791"/>
                  <a:pt x="5278608" y="3982774"/>
                </a:cubicBezTo>
                <a:cubicBezTo>
                  <a:pt x="5289135" y="3984491"/>
                  <a:pt x="5276161" y="4219390"/>
                  <a:pt x="5284512" y="4229271"/>
                </a:cubicBezTo>
                <a:lnTo>
                  <a:pt x="5095306" y="4345054"/>
                </a:lnTo>
                <a:cubicBezTo>
                  <a:pt x="5100965" y="4935330"/>
                  <a:pt x="5093566" y="5427634"/>
                  <a:pt x="5092696" y="5968924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3800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igh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>
            <a:off x="5133352" y="270"/>
            <a:ext cx="7080285" cy="5827243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7007314"/>
              <a:gd name="connsiteY0" fmla="*/ 5767186 h 5767186"/>
              <a:gd name="connsiteX1" fmla="*/ 0 w 7007314"/>
              <a:gd name="connsiteY1" fmla="*/ 5743885 h 5767186"/>
              <a:gd name="connsiteX2" fmla="*/ 11652 w 7007314"/>
              <a:gd name="connsiteY2" fmla="*/ 0 h 5767186"/>
              <a:gd name="connsiteX3" fmla="*/ 6979341 w 7007314"/>
              <a:gd name="connsiteY3" fmla="*/ 0 h 5767186"/>
              <a:gd name="connsiteX4" fmla="*/ 7007314 w 7007314"/>
              <a:gd name="connsiteY4" fmla="*/ 3344034 h 5767186"/>
              <a:gd name="connsiteX5" fmla="*/ 4518626 w 7007314"/>
              <a:gd name="connsiteY5" fmla="*/ 5767186 h 5767186"/>
              <a:gd name="connsiteX0" fmla="*/ 4443211 w 7007314"/>
              <a:gd name="connsiteY0" fmla="*/ 5767186 h 5767186"/>
              <a:gd name="connsiteX1" fmla="*/ 0 w 7007314"/>
              <a:gd name="connsiteY1" fmla="*/ 5743885 h 5767186"/>
              <a:gd name="connsiteX2" fmla="*/ 11652 w 7007314"/>
              <a:gd name="connsiteY2" fmla="*/ 0 h 5767186"/>
              <a:gd name="connsiteX3" fmla="*/ 6979341 w 7007314"/>
              <a:gd name="connsiteY3" fmla="*/ 0 h 5767186"/>
              <a:gd name="connsiteX4" fmla="*/ 7007314 w 7007314"/>
              <a:gd name="connsiteY4" fmla="*/ 3344034 h 5767186"/>
              <a:gd name="connsiteX5" fmla="*/ 4443211 w 7007314"/>
              <a:gd name="connsiteY5" fmla="*/ 5767186 h 576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7314" h="5767186">
                <a:moveTo>
                  <a:pt x="4443211" y="5767186"/>
                </a:moveTo>
                <a:lnTo>
                  <a:pt x="0" y="5743885"/>
                </a:lnTo>
                <a:lnTo>
                  <a:pt x="11652" y="0"/>
                </a:lnTo>
                <a:lnTo>
                  <a:pt x="6979341" y="0"/>
                </a:lnTo>
                <a:lnTo>
                  <a:pt x="7007314" y="3344034"/>
                </a:lnTo>
                <a:lnTo>
                  <a:pt x="4443211" y="5767186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5" name="Freeform 14"/>
          <p:cNvSpPr/>
          <p:nvPr userDrawn="1"/>
        </p:nvSpPr>
        <p:spPr>
          <a:xfrm flipH="1">
            <a:off x="5412541" y="-9071"/>
            <a:ext cx="6804788" cy="6183464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601776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4656" h="6425930">
                <a:moveTo>
                  <a:pt x="6721956" y="0"/>
                </a:moveTo>
                <a:cubicBezTo>
                  <a:pt x="6726189" y="1097281"/>
                  <a:pt x="6730423" y="2194562"/>
                  <a:pt x="6734656" y="3291843"/>
                </a:cubicBezTo>
                <a:lnTo>
                  <a:pt x="3601776" y="6425930"/>
                </a:lnTo>
                <a:lnTo>
                  <a:pt x="0" y="6425930"/>
                </a:lnTo>
                <a:cubicBezTo>
                  <a:pt x="7768" y="4297702"/>
                  <a:pt x="15535" y="2169475"/>
                  <a:pt x="23303" y="41247"/>
                </a:cubicBezTo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7" name="Freeform 16"/>
          <p:cNvSpPr/>
          <p:nvPr userDrawn="1"/>
        </p:nvSpPr>
        <p:spPr>
          <a:xfrm flipH="1">
            <a:off x="5769663" y="-20069"/>
            <a:ext cx="6466033" cy="548503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392" h="5428502">
                <a:moveTo>
                  <a:pt x="0" y="5427244"/>
                </a:moveTo>
                <a:cubicBezTo>
                  <a:pt x="2974" y="3644821"/>
                  <a:pt x="31349" y="1798897"/>
                  <a:pt x="34323" y="16474"/>
                </a:cubicBezTo>
                <a:lnTo>
                  <a:pt x="6399392" y="0"/>
                </a:lnTo>
                <a:cubicBezTo>
                  <a:pt x="6395578" y="987819"/>
                  <a:pt x="6391765" y="2026438"/>
                  <a:pt x="6387951" y="3014257"/>
                </a:cubicBezTo>
                <a:lnTo>
                  <a:pt x="3756481" y="5428502"/>
                </a:lnTo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4037" y="-32659"/>
            <a:ext cx="12208255" cy="6898358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96780" h="5986772">
                <a:moveTo>
                  <a:pt x="5261" y="0"/>
                </a:moveTo>
                <a:lnTo>
                  <a:pt x="4788200" y="22188"/>
                </a:lnTo>
                <a:cubicBezTo>
                  <a:pt x="4786333" y="1019259"/>
                  <a:pt x="4764881" y="1961223"/>
                  <a:pt x="4763014" y="2958294"/>
                </a:cubicBezTo>
                <a:lnTo>
                  <a:pt x="7172029" y="5079982"/>
                </a:lnTo>
                <a:lnTo>
                  <a:pt x="7610924" y="5073302"/>
                </a:lnTo>
                <a:lnTo>
                  <a:pt x="7943875" y="5381411"/>
                </a:lnTo>
                <a:lnTo>
                  <a:pt x="11291316" y="5383496"/>
                </a:lnTo>
                <a:cubicBezTo>
                  <a:pt x="11293138" y="5595443"/>
                  <a:pt x="11294958" y="5774825"/>
                  <a:pt x="11296780" y="5986772"/>
                </a:cubicBezTo>
                <a:lnTo>
                  <a:pt x="3736" y="5985218"/>
                </a:lnTo>
                <a:cubicBezTo>
                  <a:pt x="4329" y="5362767"/>
                  <a:pt x="-543" y="5487463"/>
                  <a:pt x="50" y="5372525"/>
                </a:cubicBezTo>
                <a:lnTo>
                  <a:pt x="5261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560957" y="471725"/>
            <a:ext cx="5201649" cy="250219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5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for the title slide here</a:t>
            </a:r>
            <a:endParaRPr lang="en-US" dirty="0"/>
          </a:p>
        </p:txBody>
      </p:sp>
      <p:pic>
        <p:nvPicPr>
          <p:cNvPr id="16" name="Picture 15" descr="Sitecore_logo_tagline_WHT_lr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19" y="4138289"/>
            <a:ext cx="2769999" cy="922650"/>
          </a:xfrm>
          <a:prstGeom prst="rect">
            <a:avLst/>
          </a:prstGeom>
        </p:spPr>
      </p:pic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726792" y="3404870"/>
            <a:ext cx="4020198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Presented by: John Doe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731031" y="3705436"/>
            <a:ext cx="4020198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January 1, 2016</a:t>
            </a:r>
          </a:p>
        </p:txBody>
      </p:sp>
    </p:spTree>
    <p:extLst>
      <p:ext uri="{BB962C8B-B14F-4D97-AF65-F5344CB8AC3E}">
        <p14:creationId xmlns:p14="http://schemas.microsoft.com/office/powerpoint/2010/main" val="15726482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BottomRigh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 flipV="1">
            <a:off x="5476137" y="3540610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 flipH="1" flipV="1">
            <a:off x="5821316" y="2974937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 flipH="1" flipV="1">
            <a:off x="5663860" y="3197711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3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65881" y="39036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64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9794"/>
            <a:ext cx="12238775" cy="692814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  <a:gd name="connsiteX0" fmla="*/ 4381 w 11362645"/>
              <a:gd name="connsiteY0" fmla="*/ 18224 h 6023645"/>
              <a:gd name="connsiteX1" fmla="*/ 11362645 w 11362645"/>
              <a:gd name="connsiteY1" fmla="*/ 0 h 6023645"/>
              <a:gd name="connsiteX2" fmla="*/ 3652210 w 11362645"/>
              <a:gd name="connsiteY2" fmla="*/ 3039792 h 6023645"/>
              <a:gd name="connsiteX3" fmla="*/ 3786966 w 11362645"/>
              <a:gd name="connsiteY3" fmla="*/ 3148992 h 6023645"/>
              <a:gd name="connsiteX4" fmla="*/ 3790595 w 11362645"/>
              <a:gd name="connsiteY4" fmla="*/ 3487249 h 6023645"/>
              <a:gd name="connsiteX5" fmla="*/ 6619791 w 11362645"/>
              <a:gd name="connsiteY5" fmla="*/ 5789481 h 6023645"/>
              <a:gd name="connsiteX6" fmla="*/ 6948671 w 11362645"/>
              <a:gd name="connsiteY6" fmla="*/ 5785442 h 6023645"/>
              <a:gd name="connsiteX7" fmla="*/ 7173943 w 11362645"/>
              <a:gd name="connsiteY7" fmla="*/ 5986627 h 6023645"/>
              <a:gd name="connsiteX8" fmla="*/ 15914 w 11362645"/>
              <a:gd name="connsiteY8" fmla="*/ 5985073 h 6023645"/>
              <a:gd name="connsiteX9" fmla="*/ 476 w 11362645"/>
              <a:gd name="connsiteY9" fmla="*/ 6011642 h 6023645"/>
              <a:gd name="connsiteX10" fmla="*/ 4381 w 11362645"/>
              <a:gd name="connsiteY10" fmla="*/ 18224 h 6023645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3652210 w 12079505"/>
              <a:gd name="connsiteY2" fmla="*/ 302156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2079505"/>
              <a:gd name="connsiteY0" fmla="*/ 0 h 6005421"/>
              <a:gd name="connsiteX1" fmla="*/ 12079505 w 12079505"/>
              <a:gd name="connsiteY1" fmla="*/ 202211 h 6005421"/>
              <a:gd name="connsiteX2" fmla="*/ 11337895 w 12079505"/>
              <a:gd name="connsiteY2" fmla="*/ 2580698 h 6005421"/>
              <a:gd name="connsiteX3" fmla="*/ 3786966 w 12079505"/>
              <a:gd name="connsiteY3" fmla="*/ 3130768 h 6005421"/>
              <a:gd name="connsiteX4" fmla="*/ 3790595 w 12079505"/>
              <a:gd name="connsiteY4" fmla="*/ 3469025 h 6005421"/>
              <a:gd name="connsiteX5" fmla="*/ 6619791 w 12079505"/>
              <a:gd name="connsiteY5" fmla="*/ 5771257 h 6005421"/>
              <a:gd name="connsiteX6" fmla="*/ 6948671 w 12079505"/>
              <a:gd name="connsiteY6" fmla="*/ 5767218 h 6005421"/>
              <a:gd name="connsiteX7" fmla="*/ 7173943 w 12079505"/>
              <a:gd name="connsiteY7" fmla="*/ 5968403 h 6005421"/>
              <a:gd name="connsiteX8" fmla="*/ 15914 w 12079505"/>
              <a:gd name="connsiteY8" fmla="*/ 5966849 h 6005421"/>
              <a:gd name="connsiteX9" fmla="*/ 476 w 12079505"/>
              <a:gd name="connsiteY9" fmla="*/ 5993418 h 6005421"/>
              <a:gd name="connsiteX10" fmla="*/ 4381 w 12079505"/>
              <a:gd name="connsiteY10" fmla="*/ 0 h 6005421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3786966 w 11337991"/>
              <a:gd name="connsiteY3" fmla="*/ 3137970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3790595 w 11337991"/>
              <a:gd name="connsiteY4" fmla="*/ 3476227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6619791 w 11337991"/>
              <a:gd name="connsiteY5" fmla="*/ 5778459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6948671 w 11337991"/>
              <a:gd name="connsiteY6" fmla="*/ 5774420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7173943 w 11337991"/>
              <a:gd name="connsiteY7" fmla="*/ 5975605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15914 w 11337991"/>
              <a:gd name="connsiteY8" fmla="*/ 5974051 h 6012623"/>
              <a:gd name="connsiteX9" fmla="*/ 476 w 11337991"/>
              <a:gd name="connsiteY9" fmla="*/ 6000620 h 6012623"/>
              <a:gd name="connsiteX10" fmla="*/ 4381 w 11337991"/>
              <a:gd name="connsiteY10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3388683 w 11337991"/>
              <a:gd name="connsiteY8" fmla="*/ 4833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15914 w 11337991"/>
              <a:gd name="connsiteY9" fmla="*/ 5974051 h 6012623"/>
              <a:gd name="connsiteX10" fmla="*/ 476 w 11337991"/>
              <a:gd name="connsiteY10" fmla="*/ 6000620 h 6012623"/>
              <a:gd name="connsiteX11" fmla="*/ 4381 w 11337991"/>
              <a:gd name="connsiteY11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3623719 w 11337991"/>
              <a:gd name="connsiteY9" fmla="*/ 4811640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37991"/>
              <a:gd name="connsiteY0" fmla="*/ 7202 h 6012623"/>
              <a:gd name="connsiteX1" fmla="*/ 11315637 w 11337991"/>
              <a:gd name="connsiteY1" fmla="*/ 0 h 6012623"/>
              <a:gd name="connsiteX2" fmla="*/ 11337895 w 11337991"/>
              <a:gd name="connsiteY2" fmla="*/ 2587900 h 6012623"/>
              <a:gd name="connsiteX3" fmla="*/ 7042218 w 11337991"/>
              <a:gd name="connsiteY3" fmla="*/ 2619947 h 6012623"/>
              <a:gd name="connsiteX4" fmla="*/ 5435849 w 11337991"/>
              <a:gd name="connsiteY4" fmla="*/ 3586445 h 6012623"/>
              <a:gd name="connsiteX5" fmla="*/ 5468114 w 11337991"/>
              <a:gd name="connsiteY5" fmla="*/ 3904762 h 6012623"/>
              <a:gd name="connsiteX6" fmla="*/ 5291666 w 11337991"/>
              <a:gd name="connsiteY6" fmla="*/ 3933788 h 6012623"/>
              <a:gd name="connsiteX7" fmla="*/ 5317157 w 11337991"/>
              <a:gd name="connsiteY7" fmla="*/ 4223147 h 6012623"/>
              <a:gd name="connsiteX8" fmla="*/ 5127951 w 11337991"/>
              <a:gd name="connsiteY8" fmla="*/ 4326684 h 6012623"/>
              <a:gd name="connsiteX9" fmla="*/ 5092696 w 11337991"/>
              <a:gd name="connsiteY9" fmla="*/ 5968924 h 6012623"/>
              <a:gd name="connsiteX10" fmla="*/ 15914 w 11337991"/>
              <a:gd name="connsiteY10" fmla="*/ 5974051 h 6012623"/>
              <a:gd name="connsiteX11" fmla="*/ 476 w 11337991"/>
              <a:gd name="connsiteY11" fmla="*/ 6000620 h 6012623"/>
              <a:gd name="connsiteX12" fmla="*/ 4381 w 11337991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8 w 11325022"/>
              <a:gd name="connsiteY3" fmla="*/ 261994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2219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35849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31336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68114 w 11325022"/>
              <a:gd name="connsiteY5" fmla="*/ 3904762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91666 w 11325022"/>
              <a:gd name="connsiteY6" fmla="*/ 3933788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317157 w 11325022"/>
              <a:gd name="connsiteY7" fmla="*/ 4223147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61900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396675 w 11325022"/>
              <a:gd name="connsiteY4" fmla="*/ 3586445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127951 w 11325022"/>
              <a:gd name="connsiteY8" fmla="*/ 432668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09574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  <a:gd name="connsiteX0" fmla="*/ 4381 w 11325022"/>
              <a:gd name="connsiteY0" fmla="*/ 7202 h 6012623"/>
              <a:gd name="connsiteX1" fmla="*/ 11315637 w 11325022"/>
              <a:gd name="connsiteY1" fmla="*/ 0 h 6012623"/>
              <a:gd name="connsiteX2" fmla="*/ 11324838 w 11325022"/>
              <a:gd name="connsiteY2" fmla="*/ 2612394 h 6012623"/>
              <a:gd name="connsiteX3" fmla="*/ 7048748 w 11325022"/>
              <a:gd name="connsiteY3" fmla="*/ 2638317 h 6012623"/>
              <a:gd name="connsiteX4" fmla="*/ 5409734 w 11325022"/>
              <a:gd name="connsiteY4" fmla="*/ 3561952 h 6012623"/>
              <a:gd name="connsiteX5" fmla="*/ 5409353 w 11325022"/>
              <a:gd name="connsiteY5" fmla="*/ 3886393 h 6012623"/>
              <a:gd name="connsiteX6" fmla="*/ 5278608 w 11325022"/>
              <a:gd name="connsiteY6" fmla="*/ 3982774 h 6012623"/>
              <a:gd name="connsiteX7" fmla="*/ 5284512 w 11325022"/>
              <a:gd name="connsiteY7" fmla="*/ 4229271 h 6012623"/>
              <a:gd name="connsiteX8" fmla="*/ 5095306 w 11325022"/>
              <a:gd name="connsiteY8" fmla="*/ 4345054 h 6012623"/>
              <a:gd name="connsiteX9" fmla="*/ 5092696 w 11325022"/>
              <a:gd name="connsiteY9" fmla="*/ 5968924 h 6012623"/>
              <a:gd name="connsiteX10" fmla="*/ 15914 w 11325022"/>
              <a:gd name="connsiteY10" fmla="*/ 5974051 h 6012623"/>
              <a:gd name="connsiteX11" fmla="*/ 476 w 11325022"/>
              <a:gd name="connsiteY11" fmla="*/ 6000620 h 6012623"/>
              <a:gd name="connsiteX12" fmla="*/ 4381 w 11325022"/>
              <a:gd name="connsiteY12" fmla="*/ 7202 h 601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25022" h="6012623">
                <a:moveTo>
                  <a:pt x="4381" y="7202"/>
                </a:moveTo>
                <a:lnTo>
                  <a:pt x="11315637" y="0"/>
                </a:lnTo>
                <a:cubicBezTo>
                  <a:pt x="11313770" y="997071"/>
                  <a:pt x="11326705" y="1615323"/>
                  <a:pt x="11324838" y="2612394"/>
                </a:cubicBezTo>
                <a:lnTo>
                  <a:pt x="7048748" y="2638317"/>
                </a:lnTo>
                <a:cubicBezTo>
                  <a:pt x="6793153" y="2795974"/>
                  <a:pt x="5848142" y="3318571"/>
                  <a:pt x="5409734" y="3561952"/>
                </a:cubicBezTo>
                <a:lnTo>
                  <a:pt x="5409353" y="3886393"/>
                </a:lnTo>
                <a:cubicBezTo>
                  <a:pt x="5423222" y="3878924"/>
                  <a:pt x="5254543" y="3984791"/>
                  <a:pt x="5278608" y="3982774"/>
                </a:cubicBezTo>
                <a:cubicBezTo>
                  <a:pt x="5289135" y="3984491"/>
                  <a:pt x="5276161" y="4219390"/>
                  <a:pt x="5284512" y="4229271"/>
                </a:cubicBezTo>
                <a:lnTo>
                  <a:pt x="5095306" y="4345054"/>
                </a:lnTo>
                <a:cubicBezTo>
                  <a:pt x="5100965" y="4935330"/>
                  <a:pt x="5093566" y="5427634"/>
                  <a:pt x="5092696" y="5968924"/>
                </a:cubicBezTo>
                <a:lnTo>
                  <a:pt x="15914" y="5974051"/>
                </a:lnTo>
                <a:cubicBezTo>
                  <a:pt x="16507" y="5351600"/>
                  <a:pt x="-117" y="6115558"/>
                  <a:pt x="476" y="6000620"/>
                </a:cubicBezTo>
                <a:cubicBezTo>
                  <a:pt x="-2140" y="4215901"/>
                  <a:pt x="6997" y="1791921"/>
                  <a:pt x="4381" y="72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3800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Man/Mobil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-cellph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0"/>
            <a:ext cx="12188825" cy="68580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-31457" y="-15759"/>
            <a:ext cx="6748435" cy="5006433"/>
            <a:chOff x="-31457" y="-15759"/>
            <a:chExt cx="6748435" cy="5006433"/>
          </a:xfrm>
        </p:grpSpPr>
        <p:sp>
          <p:nvSpPr>
            <p:cNvPr id="15" name="Freeform 14"/>
            <p:cNvSpPr/>
            <p:nvPr userDrawn="1"/>
          </p:nvSpPr>
          <p:spPr>
            <a:xfrm>
              <a:off x="-15569" y="-8811"/>
              <a:ext cx="6387368" cy="4999485"/>
            </a:xfrm>
            <a:custGeom>
              <a:avLst/>
              <a:gdLst>
                <a:gd name="connsiteX0" fmla="*/ 0 w 6380147"/>
                <a:gd name="connsiteY0" fmla="*/ 3830320 h 3840480"/>
                <a:gd name="connsiteX1" fmla="*/ 4632718 w 6380147"/>
                <a:gd name="connsiteY1" fmla="*/ 3840480 h 3840480"/>
                <a:gd name="connsiteX2" fmla="*/ 6380147 w 6380147"/>
                <a:gd name="connsiteY2" fmla="*/ 2773680 h 3840480"/>
                <a:gd name="connsiteX3" fmla="*/ 6359828 w 6380147"/>
                <a:gd name="connsiteY3" fmla="*/ 20320 h 3840480"/>
                <a:gd name="connsiteX4" fmla="*/ 10159 w 6380147"/>
                <a:gd name="connsiteY4" fmla="*/ 0 h 3840480"/>
                <a:gd name="connsiteX5" fmla="*/ 0 w 6380147"/>
                <a:gd name="connsiteY5" fmla="*/ 3830320 h 3840480"/>
                <a:gd name="connsiteX0" fmla="*/ 0 w 6380147"/>
                <a:gd name="connsiteY0" fmla="*/ 3847353 h 3857513"/>
                <a:gd name="connsiteX1" fmla="*/ 4632718 w 6380147"/>
                <a:gd name="connsiteY1" fmla="*/ 3857513 h 3857513"/>
                <a:gd name="connsiteX2" fmla="*/ 6380147 w 6380147"/>
                <a:gd name="connsiteY2" fmla="*/ 2790713 h 3857513"/>
                <a:gd name="connsiteX3" fmla="*/ 6359828 w 6380147"/>
                <a:gd name="connsiteY3" fmla="*/ 0 h 3857513"/>
                <a:gd name="connsiteX4" fmla="*/ 10159 w 6380147"/>
                <a:gd name="connsiteY4" fmla="*/ 17033 h 3857513"/>
                <a:gd name="connsiteX5" fmla="*/ 0 w 6380147"/>
                <a:gd name="connsiteY5" fmla="*/ 3847353 h 3857513"/>
                <a:gd name="connsiteX0" fmla="*/ 5410 w 6385557"/>
                <a:gd name="connsiteY0" fmla="*/ 3860203 h 3870363"/>
                <a:gd name="connsiteX1" fmla="*/ 4638128 w 6385557"/>
                <a:gd name="connsiteY1" fmla="*/ 3870363 h 3870363"/>
                <a:gd name="connsiteX2" fmla="*/ 6385557 w 6385557"/>
                <a:gd name="connsiteY2" fmla="*/ 2803563 h 3870363"/>
                <a:gd name="connsiteX3" fmla="*/ 6365238 w 6385557"/>
                <a:gd name="connsiteY3" fmla="*/ 12850 h 3870363"/>
                <a:gd name="connsiteX4" fmla="*/ 628 w 6385557"/>
                <a:gd name="connsiteY4" fmla="*/ 0 h 3870363"/>
                <a:gd name="connsiteX5" fmla="*/ 5410 w 6385557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97556 h 3897556"/>
                <a:gd name="connsiteX1" fmla="*/ 4638128 w 6387368"/>
                <a:gd name="connsiteY1" fmla="*/ 3870363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  <a:gd name="connsiteX0" fmla="*/ 5410 w 6387368"/>
                <a:gd name="connsiteY0" fmla="*/ 3897556 h 3897556"/>
                <a:gd name="connsiteX1" fmla="*/ 4560146 w 6387368"/>
                <a:gd name="connsiteY1" fmla="*/ 3879048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7368" h="3897556">
                  <a:moveTo>
                    <a:pt x="5410" y="3897556"/>
                  </a:moveTo>
                  <a:lnTo>
                    <a:pt x="4560146" y="3879048"/>
                  </a:lnTo>
                  <a:lnTo>
                    <a:pt x="6385557" y="2803563"/>
                  </a:lnTo>
                  <a:cubicBezTo>
                    <a:pt x="6393725" y="2814619"/>
                    <a:pt x="6372011" y="943088"/>
                    <a:pt x="6365238" y="12850"/>
                  </a:cubicBezTo>
                  <a:lnTo>
                    <a:pt x="628" y="0"/>
                  </a:lnTo>
                  <a:cubicBezTo>
                    <a:pt x="-2758" y="1276773"/>
                    <a:pt x="8796" y="2620783"/>
                    <a:pt x="5410" y="3897556"/>
                  </a:cubicBezTo>
                  <a:close/>
                </a:path>
              </a:pathLst>
            </a:custGeom>
            <a:solidFill>
              <a:srgbClr val="63297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6" name="Freeform 15"/>
            <p:cNvSpPr/>
            <p:nvPr userDrawn="1"/>
          </p:nvSpPr>
          <p:spPr>
            <a:xfrm>
              <a:off x="-21110" y="-7276"/>
              <a:ext cx="6738088" cy="4272348"/>
            </a:xfrm>
            <a:custGeom>
              <a:avLst/>
              <a:gdLst>
                <a:gd name="connsiteX0" fmla="*/ 44043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404326 w 7014296"/>
                <a:gd name="connsiteY5" fmla="*/ 5767186 h 5767186"/>
                <a:gd name="connsiteX0" fmla="*/ 45186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518626 w 7014296"/>
                <a:gd name="connsiteY5" fmla="*/ 5767186 h 5767186"/>
                <a:gd name="connsiteX0" fmla="*/ 4518626 w 6979341"/>
                <a:gd name="connsiteY0" fmla="*/ 5767186 h 5767186"/>
                <a:gd name="connsiteX1" fmla="*/ 0 w 6979341"/>
                <a:gd name="connsiteY1" fmla="*/ 5743885 h 5767186"/>
                <a:gd name="connsiteX2" fmla="*/ 11652 w 6979341"/>
                <a:gd name="connsiteY2" fmla="*/ 0 h 5767186"/>
                <a:gd name="connsiteX3" fmla="*/ 6979341 w 6979341"/>
                <a:gd name="connsiteY3" fmla="*/ 0 h 5767186"/>
                <a:gd name="connsiteX4" fmla="*/ 6951654 w 6979341"/>
                <a:gd name="connsiteY4" fmla="*/ 3537280 h 5767186"/>
                <a:gd name="connsiteX5" fmla="*/ 4518626 w 6979341"/>
                <a:gd name="connsiteY5" fmla="*/ 5767186 h 5767186"/>
                <a:gd name="connsiteX0" fmla="*/ 4444173 w 6979341"/>
                <a:gd name="connsiteY0" fmla="*/ 5623803 h 5743885"/>
                <a:gd name="connsiteX1" fmla="*/ 0 w 6979341"/>
                <a:gd name="connsiteY1" fmla="*/ 5743885 h 5743885"/>
                <a:gd name="connsiteX2" fmla="*/ 11652 w 6979341"/>
                <a:gd name="connsiteY2" fmla="*/ 0 h 5743885"/>
                <a:gd name="connsiteX3" fmla="*/ 6979341 w 6979341"/>
                <a:gd name="connsiteY3" fmla="*/ 0 h 5743885"/>
                <a:gd name="connsiteX4" fmla="*/ 6951654 w 6979341"/>
                <a:gd name="connsiteY4" fmla="*/ 3537280 h 5743885"/>
                <a:gd name="connsiteX5" fmla="*/ 4444173 w 6979341"/>
                <a:gd name="connsiteY5" fmla="*/ 5623803 h 5743885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40002 w 6967689"/>
                <a:gd name="connsiteY4" fmla="*/ 3537280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071386 w 6967689"/>
                <a:gd name="connsiteY4" fmla="*/ 4142676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64820 w 6967689"/>
                <a:gd name="connsiteY4" fmla="*/ 2406148 h 5623803"/>
                <a:gd name="connsiteX5" fmla="*/ 4432521 w 6967689"/>
                <a:gd name="connsiteY5" fmla="*/ 5623803 h 5623803"/>
                <a:gd name="connsiteX0" fmla="*/ 4159528 w 6967689"/>
                <a:gd name="connsiteY0" fmla="*/ 4444875 h 5536776"/>
                <a:gd name="connsiteX1" fmla="*/ 757 w 6967689"/>
                <a:gd name="connsiteY1" fmla="*/ 5536776 h 5536776"/>
                <a:gd name="connsiteX2" fmla="*/ 0 w 6967689"/>
                <a:gd name="connsiteY2" fmla="*/ 0 h 5536776"/>
                <a:gd name="connsiteX3" fmla="*/ 6967689 w 6967689"/>
                <a:gd name="connsiteY3" fmla="*/ 0 h 5536776"/>
                <a:gd name="connsiteX4" fmla="*/ 6964820 w 6967689"/>
                <a:gd name="connsiteY4" fmla="*/ 2406148 h 5536776"/>
                <a:gd name="connsiteX5" fmla="*/ 4159528 w 6967689"/>
                <a:gd name="connsiteY5" fmla="*/ 4444875 h 5536776"/>
                <a:gd name="connsiteX0" fmla="*/ 4159528 w 6967689"/>
                <a:gd name="connsiteY0" fmla="*/ 4444875 h 4444875"/>
                <a:gd name="connsiteX1" fmla="*/ 62801 w 6967689"/>
                <a:gd name="connsiteY1" fmla="*/ 4166671 h 4444875"/>
                <a:gd name="connsiteX2" fmla="*/ 0 w 6967689"/>
                <a:gd name="connsiteY2" fmla="*/ 0 h 4444875"/>
                <a:gd name="connsiteX3" fmla="*/ 6967689 w 6967689"/>
                <a:gd name="connsiteY3" fmla="*/ 0 h 4444875"/>
                <a:gd name="connsiteX4" fmla="*/ 6964820 w 6967689"/>
                <a:gd name="connsiteY4" fmla="*/ 2406148 h 4444875"/>
                <a:gd name="connsiteX5" fmla="*/ 4159528 w 6967689"/>
                <a:gd name="connsiteY5" fmla="*/ 4444875 h 4444875"/>
                <a:gd name="connsiteX0" fmla="*/ 4134711 w 6967689"/>
                <a:gd name="connsiteY0" fmla="*/ 4142177 h 4166670"/>
                <a:gd name="connsiteX1" fmla="*/ 62801 w 6967689"/>
                <a:gd name="connsiteY1" fmla="*/ 4166671 h 4166670"/>
                <a:gd name="connsiteX2" fmla="*/ 0 w 6967689"/>
                <a:gd name="connsiteY2" fmla="*/ 0 h 4166670"/>
                <a:gd name="connsiteX3" fmla="*/ 6967689 w 6967689"/>
                <a:gd name="connsiteY3" fmla="*/ 0 h 4166670"/>
                <a:gd name="connsiteX4" fmla="*/ 6964820 w 6967689"/>
                <a:gd name="connsiteY4" fmla="*/ 2406148 h 4166670"/>
                <a:gd name="connsiteX5" fmla="*/ 4134711 w 6967689"/>
                <a:gd name="connsiteY5" fmla="*/ 4142177 h 4166670"/>
                <a:gd name="connsiteX0" fmla="*/ 4556611 w 6967689"/>
                <a:gd name="connsiteY0" fmla="*/ 4142177 h 4166671"/>
                <a:gd name="connsiteX1" fmla="*/ 62801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6671"/>
                <a:gd name="connsiteX1" fmla="*/ 529349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7189"/>
                <a:gd name="connsiteX1" fmla="*/ 529349 w 6967689"/>
                <a:gd name="connsiteY1" fmla="*/ 4166671 h 4167189"/>
                <a:gd name="connsiteX2" fmla="*/ 0 w 6967689"/>
                <a:gd name="connsiteY2" fmla="*/ 0 h 4167189"/>
                <a:gd name="connsiteX3" fmla="*/ 6967689 w 6967689"/>
                <a:gd name="connsiteY3" fmla="*/ 0 h 4167189"/>
                <a:gd name="connsiteX4" fmla="*/ 6964820 w 6967689"/>
                <a:gd name="connsiteY4" fmla="*/ 2406148 h 4167189"/>
                <a:gd name="connsiteX5" fmla="*/ 4556611 w 6967689"/>
                <a:gd name="connsiteY5" fmla="*/ 4142177 h 4167189"/>
                <a:gd name="connsiteX0" fmla="*/ 4027262 w 6438340"/>
                <a:gd name="connsiteY0" fmla="*/ 4142177 h 4167218"/>
                <a:gd name="connsiteX1" fmla="*/ 0 w 6438340"/>
                <a:gd name="connsiteY1" fmla="*/ 4166671 h 4167218"/>
                <a:gd name="connsiteX2" fmla="*/ 16610 w 6438340"/>
                <a:gd name="connsiteY2" fmla="*/ 127452 h 4167218"/>
                <a:gd name="connsiteX3" fmla="*/ 6438340 w 6438340"/>
                <a:gd name="connsiteY3" fmla="*/ 0 h 4167218"/>
                <a:gd name="connsiteX4" fmla="*/ 6435471 w 6438340"/>
                <a:gd name="connsiteY4" fmla="*/ 2406148 h 4167218"/>
                <a:gd name="connsiteX5" fmla="*/ 4027262 w 6438340"/>
                <a:gd name="connsiteY5" fmla="*/ 4142177 h 4167218"/>
                <a:gd name="connsiteX0" fmla="*/ 4027262 w 6438340"/>
                <a:gd name="connsiteY0" fmla="*/ 4142177 h 4166975"/>
                <a:gd name="connsiteX1" fmla="*/ 0 w 6438340"/>
                <a:gd name="connsiteY1" fmla="*/ 4166671 h 4166975"/>
                <a:gd name="connsiteX2" fmla="*/ 16610 w 6438340"/>
                <a:gd name="connsiteY2" fmla="*/ 127452 h 4166975"/>
                <a:gd name="connsiteX3" fmla="*/ 6438340 w 6438340"/>
                <a:gd name="connsiteY3" fmla="*/ 0 h 4166975"/>
                <a:gd name="connsiteX4" fmla="*/ 6435471 w 6438340"/>
                <a:gd name="connsiteY4" fmla="*/ 2406148 h 4166975"/>
                <a:gd name="connsiteX5" fmla="*/ 4027262 w 6438340"/>
                <a:gd name="connsiteY5" fmla="*/ 4142177 h 4166975"/>
                <a:gd name="connsiteX0" fmla="*/ 4027263 w 6438340"/>
                <a:gd name="connsiteY0" fmla="*/ 4193158 h 4193158"/>
                <a:gd name="connsiteX1" fmla="*/ 0 w 6438340"/>
                <a:gd name="connsiteY1" fmla="*/ 4166671 h 4193158"/>
                <a:gd name="connsiteX2" fmla="*/ 16610 w 6438340"/>
                <a:gd name="connsiteY2" fmla="*/ 127452 h 4193158"/>
                <a:gd name="connsiteX3" fmla="*/ 6438340 w 6438340"/>
                <a:gd name="connsiteY3" fmla="*/ 0 h 4193158"/>
                <a:gd name="connsiteX4" fmla="*/ 6435471 w 6438340"/>
                <a:gd name="connsiteY4" fmla="*/ 2406148 h 4193158"/>
                <a:gd name="connsiteX5" fmla="*/ 4027263 w 6438340"/>
                <a:gd name="connsiteY5" fmla="*/ 4193158 h 4193158"/>
                <a:gd name="connsiteX0" fmla="*/ 4027263 w 6438340"/>
                <a:gd name="connsiteY0" fmla="*/ 4065706 h 4065706"/>
                <a:gd name="connsiteX1" fmla="*/ 0 w 6438340"/>
                <a:gd name="connsiteY1" fmla="*/ 4039219 h 4065706"/>
                <a:gd name="connsiteX2" fmla="*/ 16610 w 6438340"/>
                <a:gd name="connsiteY2" fmla="*/ 0 h 4065706"/>
                <a:gd name="connsiteX3" fmla="*/ 6438340 w 6438340"/>
                <a:gd name="connsiteY3" fmla="*/ 0 h 4065706"/>
                <a:gd name="connsiteX4" fmla="*/ 6435471 w 6438340"/>
                <a:gd name="connsiteY4" fmla="*/ 2278696 h 4065706"/>
                <a:gd name="connsiteX5" fmla="*/ 4027263 w 6438340"/>
                <a:gd name="connsiteY5" fmla="*/ 4065706 h 4065706"/>
                <a:gd name="connsiteX0" fmla="*/ 4027263 w 6435495"/>
                <a:gd name="connsiteY0" fmla="*/ 4168791 h 4168791"/>
                <a:gd name="connsiteX1" fmla="*/ 0 w 6435495"/>
                <a:gd name="connsiteY1" fmla="*/ 4142304 h 4168791"/>
                <a:gd name="connsiteX2" fmla="*/ 16610 w 6435495"/>
                <a:gd name="connsiteY2" fmla="*/ 103085 h 4168791"/>
                <a:gd name="connsiteX3" fmla="*/ 6409711 w 6435495"/>
                <a:gd name="connsiteY3" fmla="*/ 0 h 4168791"/>
                <a:gd name="connsiteX4" fmla="*/ 6435471 w 6435495"/>
                <a:gd name="connsiteY4" fmla="*/ 2381781 h 4168791"/>
                <a:gd name="connsiteX5" fmla="*/ 4027263 w 6435495"/>
                <a:gd name="connsiteY5" fmla="*/ 4168791 h 4168791"/>
                <a:gd name="connsiteX0" fmla="*/ 4027263 w 6435571"/>
                <a:gd name="connsiteY0" fmla="*/ 4178163 h 4178163"/>
                <a:gd name="connsiteX1" fmla="*/ 0 w 6435571"/>
                <a:gd name="connsiteY1" fmla="*/ 4151676 h 4178163"/>
                <a:gd name="connsiteX2" fmla="*/ 16610 w 6435571"/>
                <a:gd name="connsiteY2" fmla="*/ 112457 h 4178163"/>
                <a:gd name="connsiteX3" fmla="*/ 6431184 w 6435571"/>
                <a:gd name="connsiteY3" fmla="*/ 0 h 4178163"/>
                <a:gd name="connsiteX4" fmla="*/ 6435471 w 6435571"/>
                <a:gd name="connsiteY4" fmla="*/ 2391153 h 4178163"/>
                <a:gd name="connsiteX5" fmla="*/ 4027263 w 6435571"/>
                <a:gd name="connsiteY5" fmla="*/ 4178163 h 4178163"/>
                <a:gd name="connsiteX0" fmla="*/ 4047488 w 6455796"/>
                <a:gd name="connsiteY0" fmla="*/ 4178163 h 4178163"/>
                <a:gd name="connsiteX1" fmla="*/ 20225 w 6455796"/>
                <a:gd name="connsiteY1" fmla="*/ 4151676 h 4178163"/>
                <a:gd name="connsiteX2" fmla="*/ 8206 w 6455796"/>
                <a:gd name="connsiteY2" fmla="*/ 18743 h 4178163"/>
                <a:gd name="connsiteX3" fmla="*/ 6451409 w 6455796"/>
                <a:gd name="connsiteY3" fmla="*/ 0 h 4178163"/>
                <a:gd name="connsiteX4" fmla="*/ 6455696 w 6455796"/>
                <a:gd name="connsiteY4" fmla="*/ 2391153 h 4178163"/>
                <a:gd name="connsiteX5" fmla="*/ 4047488 w 6455796"/>
                <a:gd name="connsiteY5" fmla="*/ 4178163 h 417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5796" h="4178163">
                  <a:moveTo>
                    <a:pt x="4047488" y="4178163"/>
                  </a:moveTo>
                  <a:lnTo>
                    <a:pt x="20225" y="4151676"/>
                  </a:lnTo>
                  <a:cubicBezTo>
                    <a:pt x="39825" y="4192368"/>
                    <a:pt x="-21321" y="41777"/>
                    <a:pt x="8206" y="18743"/>
                  </a:cubicBezTo>
                  <a:lnTo>
                    <a:pt x="6451409" y="0"/>
                  </a:lnTo>
                  <a:cubicBezTo>
                    <a:pt x="6450453" y="802049"/>
                    <a:pt x="6456652" y="1589104"/>
                    <a:pt x="6455696" y="2391153"/>
                  </a:cubicBezTo>
                  <a:lnTo>
                    <a:pt x="4047488" y="4178163"/>
                  </a:lnTo>
                  <a:close/>
                </a:path>
              </a:pathLst>
            </a:cu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7" name="Freeform 16"/>
            <p:cNvSpPr/>
            <p:nvPr userDrawn="1"/>
          </p:nvSpPr>
          <p:spPr>
            <a:xfrm>
              <a:off x="-31457" y="-15759"/>
              <a:ext cx="6549572" cy="4736966"/>
            </a:xfrm>
            <a:custGeom>
              <a:avLst/>
              <a:gdLst>
                <a:gd name="connsiteX0" fmla="*/ 20318 w 6542699"/>
                <a:gd name="connsiteY0" fmla="*/ 3566160 h 3566160"/>
                <a:gd name="connsiteX1" fmla="*/ 4358412 w 6542699"/>
                <a:gd name="connsiteY1" fmla="*/ 3545840 h 3566160"/>
                <a:gd name="connsiteX2" fmla="*/ 6542699 w 6542699"/>
                <a:gd name="connsiteY2" fmla="*/ 2225040 h 3566160"/>
                <a:gd name="connsiteX3" fmla="*/ 6512220 w 6542699"/>
                <a:gd name="connsiteY3" fmla="*/ 0 h 3566160"/>
                <a:gd name="connsiteX4" fmla="*/ 0 w 6542699"/>
                <a:gd name="connsiteY4" fmla="*/ 10160 h 3566160"/>
                <a:gd name="connsiteX5" fmla="*/ 20318 w 6542699"/>
                <a:gd name="connsiteY5" fmla="*/ 3566160 h 3566160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29689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414114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92899 h 3692899"/>
                <a:gd name="connsiteX1" fmla="*/ 4414114 w 6549572"/>
                <a:gd name="connsiteY1" fmla="*/ 3672579 h 3692899"/>
                <a:gd name="connsiteX2" fmla="*/ 6542699 w 6549572"/>
                <a:gd name="connsiteY2" fmla="*/ 2351779 h 3692899"/>
                <a:gd name="connsiteX3" fmla="*/ 6549572 w 6549572"/>
                <a:gd name="connsiteY3" fmla="*/ 7210 h 3692899"/>
                <a:gd name="connsiteX4" fmla="*/ 0 w 6549572"/>
                <a:gd name="connsiteY4" fmla="*/ 0 h 3692899"/>
                <a:gd name="connsiteX5" fmla="*/ 20318 w 6549572"/>
                <a:gd name="connsiteY5" fmla="*/ 3692899 h 369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9572" h="3692899">
                  <a:moveTo>
                    <a:pt x="20318" y="3692899"/>
                  </a:moveTo>
                  <a:lnTo>
                    <a:pt x="4414114" y="3672579"/>
                  </a:lnTo>
                  <a:lnTo>
                    <a:pt x="6542699" y="2351779"/>
                  </a:lnTo>
                  <a:lnTo>
                    <a:pt x="6549572" y="7210"/>
                  </a:lnTo>
                  <a:lnTo>
                    <a:pt x="0" y="0"/>
                  </a:lnTo>
                  <a:lnTo>
                    <a:pt x="20318" y="3692899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</p:grp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156" y="4648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7643" y="22017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25202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YgMan/Mobil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6178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 flipH="1">
            <a:off x="5313403" y="-50800"/>
            <a:ext cx="6950644" cy="5191760"/>
            <a:chOff x="-31457" y="-15759"/>
            <a:chExt cx="6748435" cy="5006433"/>
          </a:xfrm>
        </p:grpSpPr>
        <p:sp>
          <p:nvSpPr>
            <p:cNvPr id="12" name="Freeform 11"/>
            <p:cNvSpPr/>
            <p:nvPr userDrawn="1"/>
          </p:nvSpPr>
          <p:spPr>
            <a:xfrm>
              <a:off x="-15569" y="-8811"/>
              <a:ext cx="6387368" cy="4999485"/>
            </a:xfrm>
            <a:custGeom>
              <a:avLst/>
              <a:gdLst>
                <a:gd name="connsiteX0" fmla="*/ 0 w 6380147"/>
                <a:gd name="connsiteY0" fmla="*/ 3830320 h 3840480"/>
                <a:gd name="connsiteX1" fmla="*/ 4632718 w 6380147"/>
                <a:gd name="connsiteY1" fmla="*/ 3840480 h 3840480"/>
                <a:gd name="connsiteX2" fmla="*/ 6380147 w 6380147"/>
                <a:gd name="connsiteY2" fmla="*/ 2773680 h 3840480"/>
                <a:gd name="connsiteX3" fmla="*/ 6359828 w 6380147"/>
                <a:gd name="connsiteY3" fmla="*/ 20320 h 3840480"/>
                <a:gd name="connsiteX4" fmla="*/ 10159 w 6380147"/>
                <a:gd name="connsiteY4" fmla="*/ 0 h 3840480"/>
                <a:gd name="connsiteX5" fmla="*/ 0 w 6380147"/>
                <a:gd name="connsiteY5" fmla="*/ 3830320 h 3840480"/>
                <a:gd name="connsiteX0" fmla="*/ 0 w 6380147"/>
                <a:gd name="connsiteY0" fmla="*/ 3847353 h 3857513"/>
                <a:gd name="connsiteX1" fmla="*/ 4632718 w 6380147"/>
                <a:gd name="connsiteY1" fmla="*/ 3857513 h 3857513"/>
                <a:gd name="connsiteX2" fmla="*/ 6380147 w 6380147"/>
                <a:gd name="connsiteY2" fmla="*/ 2790713 h 3857513"/>
                <a:gd name="connsiteX3" fmla="*/ 6359828 w 6380147"/>
                <a:gd name="connsiteY3" fmla="*/ 0 h 3857513"/>
                <a:gd name="connsiteX4" fmla="*/ 10159 w 6380147"/>
                <a:gd name="connsiteY4" fmla="*/ 17033 h 3857513"/>
                <a:gd name="connsiteX5" fmla="*/ 0 w 6380147"/>
                <a:gd name="connsiteY5" fmla="*/ 3847353 h 3857513"/>
                <a:gd name="connsiteX0" fmla="*/ 5410 w 6385557"/>
                <a:gd name="connsiteY0" fmla="*/ 3860203 h 3870363"/>
                <a:gd name="connsiteX1" fmla="*/ 4638128 w 6385557"/>
                <a:gd name="connsiteY1" fmla="*/ 3870363 h 3870363"/>
                <a:gd name="connsiteX2" fmla="*/ 6385557 w 6385557"/>
                <a:gd name="connsiteY2" fmla="*/ 2803563 h 3870363"/>
                <a:gd name="connsiteX3" fmla="*/ 6365238 w 6385557"/>
                <a:gd name="connsiteY3" fmla="*/ 12850 h 3870363"/>
                <a:gd name="connsiteX4" fmla="*/ 628 w 6385557"/>
                <a:gd name="connsiteY4" fmla="*/ 0 h 3870363"/>
                <a:gd name="connsiteX5" fmla="*/ 5410 w 6385557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97556 h 3897556"/>
                <a:gd name="connsiteX1" fmla="*/ 4638128 w 6387368"/>
                <a:gd name="connsiteY1" fmla="*/ 3870363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  <a:gd name="connsiteX0" fmla="*/ 5410 w 6387368"/>
                <a:gd name="connsiteY0" fmla="*/ 3897556 h 3897556"/>
                <a:gd name="connsiteX1" fmla="*/ 4560146 w 6387368"/>
                <a:gd name="connsiteY1" fmla="*/ 3879048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7368" h="3897556">
                  <a:moveTo>
                    <a:pt x="5410" y="3897556"/>
                  </a:moveTo>
                  <a:lnTo>
                    <a:pt x="4560146" y="3879048"/>
                  </a:lnTo>
                  <a:lnTo>
                    <a:pt x="6385557" y="2803563"/>
                  </a:lnTo>
                  <a:cubicBezTo>
                    <a:pt x="6393725" y="2814619"/>
                    <a:pt x="6372011" y="943088"/>
                    <a:pt x="6365238" y="12850"/>
                  </a:cubicBezTo>
                  <a:lnTo>
                    <a:pt x="628" y="0"/>
                  </a:lnTo>
                  <a:cubicBezTo>
                    <a:pt x="-2758" y="1276773"/>
                    <a:pt x="8796" y="2620783"/>
                    <a:pt x="5410" y="3897556"/>
                  </a:cubicBezTo>
                  <a:close/>
                </a:path>
              </a:pathLst>
            </a:custGeom>
            <a:solidFill>
              <a:srgbClr val="63297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-21110" y="-7276"/>
              <a:ext cx="6738088" cy="4272348"/>
            </a:xfrm>
            <a:custGeom>
              <a:avLst/>
              <a:gdLst>
                <a:gd name="connsiteX0" fmla="*/ 44043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404326 w 7014296"/>
                <a:gd name="connsiteY5" fmla="*/ 5767186 h 5767186"/>
                <a:gd name="connsiteX0" fmla="*/ 45186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518626 w 7014296"/>
                <a:gd name="connsiteY5" fmla="*/ 5767186 h 5767186"/>
                <a:gd name="connsiteX0" fmla="*/ 4518626 w 6979341"/>
                <a:gd name="connsiteY0" fmla="*/ 5767186 h 5767186"/>
                <a:gd name="connsiteX1" fmla="*/ 0 w 6979341"/>
                <a:gd name="connsiteY1" fmla="*/ 5743885 h 5767186"/>
                <a:gd name="connsiteX2" fmla="*/ 11652 w 6979341"/>
                <a:gd name="connsiteY2" fmla="*/ 0 h 5767186"/>
                <a:gd name="connsiteX3" fmla="*/ 6979341 w 6979341"/>
                <a:gd name="connsiteY3" fmla="*/ 0 h 5767186"/>
                <a:gd name="connsiteX4" fmla="*/ 6951654 w 6979341"/>
                <a:gd name="connsiteY4" fmla="*/ 3537280 h 5767186"/>
                <a:gd name="connsiteX5" fmla="*/ 4518626 w 6979341"/>
                <a:gd name="connsiteY5" fmla="*/ 5767186 h 5767186"/>
                <a:gd name="connsiteX0" fmla="*/ 4444173 w 6979341"/>
                <a:gd name="connsiteY0" fmla="*/ 5623803 h 5743885"/>
                <a:gd name="connsiteX1" fmla="*/ 0 w 6979341"/>
                <a:gd name="connsiteY1" fmla="*/ 5743885 h 5743885"/>
                <a:gd name="connsiteX2" fmla="*/ 11652 w 6979341"/>
                <a:gd name="connsiteY2" fmla="*/ 0 h 5743885"/>
                <a:gd name="connsiteX3" fmla="*/ 6979341 w 6979341"/>
                <a:gd name="connsiteY3" fmla="*/ 0 h 5743885"/>
                <a:gd name="connsiteX4" fmla="*/ 6951654 w 6979341"/>
                <a:gd name="connsiteY4" fmla="*/ 3537280 h 5743885"/>
                <a:gd name="connsiteX5" fmla="*/ 4444173 w 6979341"/>
                <a:gd name="connsiteY5" fmla="*/ 5623803 h 5743885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40002 w 6967689"/>
                <a:gd name="connsiteY4" fmla="*/ 3537280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071386 w 6967689"/>
                <a:gd name="connsiteY4" fmla="*/ 4142676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64820 w 6967689"/>
                <a:gd name="connsiteY4" fmla="*/ 2406148 h 5623803"/>
                <a:gd name="connsiteX5" fmla="*/ 4432521 w 6967689"/>
                <a:gd name="connsiteY5" fmla="*/ 5623803 h 5623803"/>
                <a:gd name="connsiteX0" fmla="*/ 4159528 w 6967689"/>
                <a:gd name="connsiteY0" fmla="*/ 4444875 h 5536776"/>
                <a:gd name="connsiteX1" fmla="*/ 757 w 6967689"/>
                <a:gd name="connsiteY1" fmla="*/ 5536776 h 5536776"/>
                <a:gd name="connsiteX2" fmla="*/ 0 w 6967689"/>
                <a:gd name="connsiteY2" fmla="*/ 0 h 5536776"/>
                <a:gd name="connsiteX3" fmla="*/ 6967689 w 6967689"/>
                <a:gd name="connsiteY3" fmla="*/ 0 h 5536776"/>
                <a:gd name="connsiteX4" fmla="*/ 6964820 w 6967689"/>
                <a:gd name="connsiteY4" fmla="*/ 2406148 h 5536776"/>
                <a:gd name="connsiteX5" fmla="*/ 4159528 w 6967689"/>
                <a:gd name="connsiteY5" fmla="*/ 4444875 h 5536776"/>
                <a:gd name="connsiteX0" fmla="*/ 4159528 w 6967689"/>
                <a:gd name="connsiteY0" fmla="*/ 4444875 h 4444875"/>
                <a:gd name="connsiteX1" fmla="*/ 62801 w 6967689"/>
                <a:gd name="connsiteY1" fmla="*/ 4166671 h 4444875"/>
                <a:gd name="connsiteX2" fmla="*/ 0 w 6967689"/>
                <a:gd name="connsiteY2" fmla="*/ 0 h 4444875"/>
                <a:gd name="connsiteX3" fmla="*/ 6967689 w 6967689"/>
                <a:gd name="connsiteY3" fmla="*/ 0 h 4444875"/>
                <a:gd name="connsiteX4" fmla="*/ 6964820 w 6967689"/>
                <a:gd name="connsiteY4" fmla="*/ 2406148 h 4444875"/>
                <a:gd name="connsiteX5" fmla="*/ 4159528 w 6967689"/>
                <a:gd name="connsiteY5" fmla="*/ 4444875 h 4444875"/>
                <a:gd name="connsiteX0" fmla="*/ 4134711 w 6967689"/>
                <a:gd name="connsiteY0" fmla="*/ 4142177 h 4166670"/>
                <a:gd name="connsiteX1" fmla="*/ 62801 w 6967689"/>
                <a:gd name="connsiteY1" fmla="*/ 4166671 h 4166670"/>
                <a:gd name="connsiteX2" fmla="*/ 0 w 6967689"/>
                <a:gd name="connsiteY2" fmla="*/ 0 h 4166670"/>
                <a:gd name="connsiteX3" fmla="*/ 6967689 w 6967689"/>
                <a:gd name="connsiteY3" fmla="*/ 0 h 4166670"/>
                <a:gd name="connsiteX4" fmla="*/ 6964820 w 6967689"/>
                <a:gd name="connsiteY4" fmla="*/ 2406148 h 4166670"/>
                <a:gd name="connsiteX5" fmla="*/ 4134711 w 6967689"/>
                <a:gd name="connsiteY5" fmla="*/ 4142177 h 4166670"/>
                <a:gd name="connsiteX0" fmla="*/ 4556611 w 6967689"/>
                <a:gd name="connsiteY0" fmla="*/ 4142177 h 4166671"/>
                <a:gd name="connsiteX1" fmla="*/ 62801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6671"/>
                <a:gd name="connsiteX1" fmla="*/ 529349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7189"/>
                <a:gd name="connsiteX1" fmla="*/ 529349 w 6967689"/>
                <a:gd name="connsiteY1" fmla="*/ 4166671 h 4167189"/>
                <a:gd name="connsiteX2" fmla="*/ 0 w 6967689"/>
                <a:gd name="connsiteY2" fmla="*/ 0 h 4167189"/>
                <a:gd name="connsiteX3" fmla="*/ 6967689 w 6967689"/>
                <a:gd name="connsiteY3" fmla="*/ 0 h 4167189"/>
                <a:gd name="connsiteX4" fmla="*/ 6964820 w 6967689"/>
                <a:gd name="connsiteY4" fmla="*/ 2406148 h 4167189"/>
                <a:gd name="connsiteX5" fmla="*/ 4556611 w 6967689"/>
                <a:gd name="connsiteY5" fmla="*/ 4142177 h 4167189"/>
                <a:gd name="connsiteX0" fmla="*/ 4027262 w 6438340"/>
                <a:gd name="connsiteY0" fmla="*/ 4142177 h 4167218"/>
                <a:gd name="connsiteX1" fmla="*/ 0 w 6438340"/>
                <a:gd name="connsiteY1" fmla="*/ 4166671 h 4167218"/>
                <a:gd name="connsiteX2" fmla="*/ 16610 w 6438340"/>
                <a:gd name="connsiteY2" fmla="*/ 127452 h 4167218"/>
                <a:gd name="connsiteX3" fmla="*/ 6438340 w 6438340"/>
                <a:gd name="connsiteY3" fmla="*/ 0 h 4167218"/>
                <a:gd name="connsiteX4" fmla="*/ 6435471 w 6438340"/>
                <a:gd name="connsiteY4" fmla="*/ 2406148 h 4167218"/>
                <a:gd name="connsiteX5" fmla="*/ 4027262 w 6438340"/>
                <a:gd name="connsiteY5" fmla="*/ 4142177 h 4167218"/>
                <a:gd name="connsiteX0" fmla="*/ 4027262 w 6438340"/>
                <a:gd name="connsiteY0" fmla="*/ 4142177 h 4166975"/>
                <a:gd name="connsiteX1" fmla="*/ 0 w 6438340"/>
                <a:gd name="connsiteY1" fmla="*/ 4166671 h 4166975"/>
                <a:gd name="connsiteX2" fmla="*/ 16610 w 6438340"/>
                <a:gd name="connsiteY2" fmla="*/ 127452 h 4166975"/>
                <a:gd name="connsiteX3" fmla="*/ 6438340 w 6438340"/>
                <a:gd name="connsiteY3" fmla="*/ 0 h 4166975"/>
                <a:gd name="connsiteX4" fmla="*/ 6435471 w 6438340"/>
                <a:gd name="connsiteY4" fmla="*/ 2406148 h 4166975"/>
                <a:gd name="connsiteX5" fmla="*/ 4027262 w 6438340"/>
                <a:gd name="connsiteY5" fmla="*/ 4142177 h 4166975"/>
                <a:gd name="connsiteX0" fmla="*/ 4027263 w 6438340"/>
                <a:gd name="connsiteY0" fmla="*/ 4193158 h 4193158"/>
                <a:gd name="connsiteX1" fmla="*/ 0 w 6438340"/>
                <a:gd name="connsiteY1" fmla="*/ 4166671 h 4193158"/>
                <a:gd name="connsiteX2" fmla="*/ 16610 w 6438340"/>
                <a:gd name="connsiteY2" fmla="*/ 127452 h 4193158"/>
                <a:gd name="connsiteX3" fmla="*/ 6438340 w 6438340"/>
                <a:gd name="connsiteY3" fmla="*/ 0 h 4193158"/>
                <a:gd name="connsiteX4" fmla="*/ 6435471 w 6438340"/>
                <a:gd name="connsiteY4" fmla="*/ 2406148 h 4193158"/>
                <a:gd name="connsiteX5" fmla="*/ 4027263 w 6438340"/>
                <a:gd name="connsiteY5" fmla="*/ 4193158 h 4193158"/>
                <a:gd name="connsiteX0" fmla="*/ 4027263 w 6438340"/>
                <a:gd name="connsiteY0" fmla="*/ 4065706 h 4065706"/>
                <a:gd name="connsiteX1" fmla="*/ 0 w 6438340"/>
                <a:gd name="connsiteY1" fmla="*/ 4039219 h 4065706"/>
                <a:gd name="connsiteX2" fmla="*/ 16610 w 6438340"/>
                <a:gd name="connsiteY2" fmla="*/ 0 h 4065706"/>
                <a:gd name="connsiteX3" fmla="*/ 6438340 w 6438340"/>
                <a:gd name="connsiteY3" fmla="*/ 0 h 4065706"/>
                <a:gd name="connsiteX4" fmla="*/ 6435471 w 6438340"/>
                <a:gd name="connsiteY4" fmla="*/ 2278696 h 4065706"/>
                <a:gd name="connsiteX5" fmla="*/ 4027263 w 6438340"/>
                <a:gd name="connsiteY5" fmla="*/ 4065706 h 4065706"/>
                <a:gd name="connsiteX0" fmla="*/ 4027263 w 6435495"/>
                <a:gd name="connsiteY0" fmla="*/ 4168791 h 4168791"/>
                <a:gd name="connsiteX1" fmla="*/ 0 w 6435495"/>
                <a:gd name="connsiteY1" fmla="*/ 4142304 h 4168791"/>
                <a:gd name="connsiteX2" fmla="*/ 16610 w 6435495"/>
                <a:gd name="connsiteY2" fmla="*/ 103085 h 4168791"/>
                <a:gd name="connsiteX3" fmla="*/ 6409711 w 6435495"/>
                <a:gd name="connsiteY3" fmla="*/ 0 h 4168791"/>
                <a:gd name="connsiteX4" fmla="*/ 6435471 w 6435495"/>
                <a:gd name="connsiteY4" fmla="*/ 2381781 h 4168791"/>
                <a:gd name="connsiteX5" fmla="*/ 4027263 w 6435495"/>
                <a:gd name="connsiteY5" fmla="*/ 4168791 h 4168791"/>
                <a:gd name="connsiteX0" fmla="*/ 4027263 w 6435571"/>
                <a:gd name="connsiteY0" fmla="*/ 4178163 h 4178163"/>
                <a:gd name="connsiteX1" fmla="*/ 0 w 6435571"/>
                <a:gd name="connsiteY1" fmla="*/ 4151676 h 4178163"/>
                <a:gd name="connsiteX2" fmla="*/ 16610 w 6435571"/>
                <a:gd name="connsiteY2" fmla="*/ 112457 h 4178163"/>
                <a:gd name="connsiteX3" fmla="*/ 6431184 w 6435571"/>
                <a:gd name="connsiteY3" fmla="*/ 0 h 4178163"/>
                <a:gd name="connsiteX4" fmla="*/ 6435471 w 6435571"/>
                <a:gd name="connsiteY4" fmla="*/ 2391153 h 4178163"/>
                <a:gd name="connsiteX5" fmla="*/ 4027263 w 6435571"/>
                <a:gd name="connsiteY5" fmla="*/ 4178163 h 4178163"/>
                <a:gd name="connsiteX0" fmla="*/ 4047488 w 6455796"/>
                <a:gd name="connsiteY0" fmla="*/ 4178163 h 4178163"/>
                <a:gd name="connsiteX1" fmla="*/ 20225 w 6455796"/>
                <a:gd name="connsiteY1" fmla="*/ 4151676 h 4178163"/>
                <a:gd name="connsiteX2" fmla="*/ 8206 w 6455796"/>
                <a:gd name="connsiteY2" fmla="*/ 18743 h 4178163"/>
                <a:gd name="connsiteX3" fmla="*/ 6451409 w 6455796"/>
                <a:gd name="connsiteY3" fmla="*/ 0 h 4178163"/>
                <a:gd name="connsiteX4" fmla="*/ 6455696 w 6455796"/>
                <a:gd name="connsiteY4" fmla="*/ 2391153 h 4178163"/>
                <a:gd name="connsiteX5" fmla="*/ 4047488 w 6455796"/>
                <a:gd name="connsiteY5" fmla="*/ 4178163 h 417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5796" h="4178163">
                  <a:moveTo>
                    <a:pt x="4047488" y="4178163"/>
                  </a:moveTo>
                  <a:lnTo>
                    <a:pt x="20225" y="4151676"/>
                  </a:lnTo>
                  <a:cubicBezTo>
                    <a:pt x="39825" y="4192368"/>
                    <a:pt x="-21321" y="41777"/>
                    <a:pt x="8206" y="18743"/>
                  </a:cubicBezTo>
                  <a:lnTo>
                    <a:pt x="6451409" y="0"/>
                  </a:lnTo>
                  <a:cubicBezTo>
                    <a:pt x="6450453" y="802049"/>
                    <a:pt x="6456652" y="1589104"/>
                    <a:pt x="6455696" y="2391153"/>
                  </a:cubicBezTo>
                  <a:lnTo>
                    <a:pt x="4047488" y="4178163"/>
                  </a:lnTo>
                  <a:close/>
                </a:path>
              </a:pathLst>
            </a:cu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-31457" y="-15759"/>
              <a:ext cx="6549572" cy="4736966"/>
            </a:xfrm>
            <a:custGeom>
              <a:avLst/>
              <a:gdLst>
                <a:gd name="connsiteX0" fmla="*/ 20318 w 6542699"/>
                <a:gd name="connsiteY0" fmla="*/ 3566160 h 3566160"/>
                <a:gd name="connsiteX1" fmla="*/ 4358412 w 6542699"/>
                <a:gd name="connsiteY1" fmla="*/ 3545840 h 3566160"/>
                <a:gd name="connsiteX2" fmla="*/ 6542699 w 6542699"/>
                <a:gd name="connsiteY2" fmla="*/ 2225040 h 3566160"/>
                <a:gd name="connsiteX3" fmla="*/ 6512220 w 6542699"/>
                <a:gd name="connsiteY3" fmla="*/ 0 h 3566160"/>
                <a:gd name="connsiteX4" fmla="*/ 0 w 6542699"/>
                <a:gd name="connsiteY4" fmla="*/ 10160 h 3566160"/>
                <a:gd name="connsiteX5" fmla="*/ 20318 w 6542699"/>
                <a:gd name="connsiteY5" fmla="*/ 3566160 h 3566160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29689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414114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92899 h 3692899"/>
                <a:gd name="connsiteX1" fmla="*/ 4414114 w 6549572"/>
                <a:gd name="connsiteY1" fmla="*/ 3672579 h 3692899"/>
                <a:gd name="connsiteX2" fmla="*/ 6542699 w 6549572"/>
                <a:gd name="connsiteY2" fmla="*/ 2351779 h 3692899"/>
                <a:gd name="connsiteX3" fmla="*/ 6549572 w 6549572"/>
                <a:gd name="connsiteY3" fmla="*/ 7210 h 3692899"/>
                <a:gd name="connsiteX4" fmla="*/ 0 w 6549572"/>
                <a:gd name="connsiteY4" fmla="*/ 0 h 3692899"/>
                <a:gd name="connsiteX5" fmla="*/ 20318 w 6549572"/>
                <a:gd name="connsiteY5" fmla="*/ 3692899 h 369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9572" h="3692899">
                  <a:moveTo>
                    <a:pt x="20318" y="3692899"/>
                  </a:moveTo>
                  <a:lnTo>
                    <a:pt x="4414114" y="3672579"/>
                  </a:lnTo>
                  <a:lnTo>
                    <a:pt x="6542699" y="2351779"/>
                  </a:lnTo>
                  <a:lnTo>
                    <a:pt x="6549572" y="7210"/>
                  </a:lnTo>
                  <a:lnTo>
                    <a:pt x="0" y="0"/>
                  </a:lnTo>
                  <a:lnTo>
                    <a:pt x="20318" y="3692899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07056" y="4775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97043" y="21255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72284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Crosswalk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7"/>
            <a:ext cx="12188824" cy="6863447"/>
          </a:xfrm>
          <a:prstGeom prst="rect">
            <a:avLst/>
          </a:prstGeom>
        </p:spPr>
      </p:pic>
      <p:sp>
        <p:nvSpPr>
          <p:cNvPr id="2" name="Freeform 1"/>
          <p:cNvSpPr/>
          <p:nvPr userDrawn="1"/>
        </p:nvSpPr>
        <p:spPr>
          <a:xfrm>
            <a:off x="-15569" y="-8811"/>
            <a:ext cx="6387368" cy="4999485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87368"/>
              <a:gd name="connsiteY0" fmla="*/ 3897556 h 3897556"/>
              <a:gd name="connsiteX1" fmla="*/ 4560146 w 6387368"/>
              <a:gd name="connsiteY1" fmla="*/ 3879048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560146" y="3879048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63297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-21110" y="-7276"/>
            <a:ext cx="6738088" cy="4272348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31457" y="-15759"/>
            <a:ext cx="6549572" cy="4736966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92899 h 3692899"/>
              <a:gd name="connsiteX1" fmla="*/ 4414114 w 6549572"/>
              <a:gd name="connsiteY1" fmla="*/ 3672579 h 3692899"/>
              <a:gd name="connsiteX2" fmla="*/ 6542699 w 6549572"/>
              <a:gd name="connsiteY2" fmla="*/ 2351779 h 3692899"/>
              <a:gd name="connsiteX3" fmla="*/ 6549572 w 6549572"/>
              <a:gd name="connsiteY3" fmla="*/ 7210 h 3692899"/>
              <a:gd name="connsiteX4" fmla="*/ 0 w 6549572"/>
              <a:gd name="connsiteY4" fmla="*/ 0 h 3692899"/>
              <a:gd name="connsiteX5" fmla="*/ 20318 w 6549572"/>
              <a:gd name="connsiteY5" fmla="*/ 3692899 h 369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92899">
                <a:moveTo>
                  <a:pt x="20318" y="3692899"/>
                </a:moveTo>
                <a:lnTo>
                  <a:pt x="4414114" y="3672579"/>
                </a:lnTo>
                <a:lnTo>
                  <a:pt x="6542699" y="2351779"/>
                </a:lnTo>
                <a:lnTo>
                  <a:pt x="6549572" y="7210"/>
                </a:lnTo>
                <a:lnTo>
                  <a:pt x="0" y="0"/>
                </a:lnTo>
                <a:lnTo>
                  <a:pt x="20318" y="3692899"/>
                </a:lnTo>
                <a:close/>
              </a:path>
            </a:pathLst>
          </a:cu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156" y="4648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7643" y="22017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2214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Crowd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"/>
            <a:ext cx="12188824" cy="685621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 flipH="1">
            <a:off x="5313403" y="-50800"/>
            <a:ext cx="6950644" cy="5191760"/>
            <a:chOff x="-31457" y="-15759"/>
            <a:chExt cx="6748435" cy="5006433"/>
          </a:xfrm>
        </p:grpSpPr>
        <p:sp>
          <p:nvSpPr>
            <p:cNvPr id="12" name="Freeform 11"/>
            <p:cNvSpPr/>
            <p:nvPr userDrawn="1"/>
          </p:nvSpPr>
          <p:spPr>
            <a:xfrm>
              <a:off x="-15569" y="-8811"/>
              <a:ext cx="6387368" cy="4999485"/>
            </a:xfrm>
            <a:custGeom>
              <a:avLst/>
              <a:gdLst>
                <a:gd name="connsiteX0" fmla="*/ 0 w 6380147"/>
                <a:gd name="connsiteY0" fmla="*/ 3830320 h 3840480"/>
                <a:gd name="connsiteX1" fmla="*/ 4632718 w 6380147"/>
                <a:gd name="connsiteY1" fmla="*/ 3840480 h 3840480"/>
                <a:gd name="connsiteX2" fmla="*/ 6380147 w 6380147"/>
                <a:gd name="connsiteY2" fmla="*/ 2773680 h 3840480"/>
                <a:gd name="connsiteX3" fmla="*/ 6359828 w 6380147"/>
                <a:gd name="connsiteY3" fmla="*/ 20320 h 3840480"/>
                <a:gd name="connsiteX4" fmla="*/ 10159 w 6380147"/>
                <a:gd name="connsiteY4" fmla="*/ 0 h 3840480"/>
                <a:gd name="connsiteX5" fmla="*/ 0 w 6380147"/>
                <a:gd name="connsiteY5" fmla="*/ 3830320 h 3840480"/>
                <a:gd name="connsiteX0" fmla="*/ 0 w 6380147"/>
                <a:gd name="connsiteY0" fmla="*/ 3847353 h 3857513"/>
                <a:gd name="connsiteX1" fmla="*/ 4632718 w 6380147"/>
                <a:gd name="connsiteY1" fmla="*/ 3857513 h 3857513"/>
                <a:gd name="connsiteX2" fmla="*/ 6380147 w 6380147"/>
                <a:gd name="connsiteY2" fmla="*/ 2790713 h 3857513"/>
                <a:gd name="connsiteX3" fmla="*/ 6359828 w 6380147"/>
                <a:gd name="connsiteY3" fmla="*/ 0 h 3857513"/>
                <a:gd name="connsiteX4" fmla="*/ 10159 w 6380147"/>
                <a:gd name="connsiteY4" fmla="*/ 17033 h 3857513"/>
                <a:gd name="connsiteX5" fmla="*/ 0 w 6380147"/>
                <a:gd name="connsiteY5" fmla="*/ 3847353 h 3857513"/>
                <a:gd name="connsiteX0" fmla="*/ 5410 w 6385557"/>
                <a:gd name="connsiteY0" fmla="*/ 3860203 h 3870363"/>
                <a:gd name="connsiteX1" fmla="*/ 4638128 w 6385557"/>
                <a:gd name="connsiteY1" fmla="*/ 3870363 h 3870363"/>
                <a:gd name="connsiteX2" fmla="*/ 6385557 w 6385557"/>
                <a:gd name="connsiteY2" fmla="*/ 2803563 h 3870363"/>
                <a:gd name="connsiteX3" fmla="*/ 6365238 w 6385557"/>
                <a:gd name="connsiteY3" fmla="*/ 12850 h 3870363"/>
                <a:gd name="connsiteX4" fmla="*/ 628 w 6385557"/>
                <a:gd name="connsiteY4" fmla="*/ 0 h 3870363"/>
                <a:gd name="connsiteX5" fmla="*/ 5410 w 6385557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97556 h 3897556"/>
                <a:gd name="connsiteX1" fmla="*/ 4638128 w 6387368"/>
                <a:gd name="connsiteY1" fmla="*/ 3870363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  <a:gd name="connsiteX0" fmla="*/ 5410 w 6387368"/>
                <a:gd name="connsiteY0" fmla="*/ 3897556 h 3897556"/>
                <a:gd name="connsiteX1" fmla="*/ 4560146 w 6387368"/>
                <a:gd name="connsiteY1" fmla="*/ 3879048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7368" h="3897556">
                  <a:moveTo>
                    <a:pt x="5410" y="3897556"/>
                  </a:moveTo>
                  <a:lnTo>
                    <a:pt x="4560146" y="3879048"/>
                  </a:lnTo>
                  <a:lnTo>
                    <a:pt x="6385557" y="2803563"/>
                  </a:lnTo>
                  <a:cubicBezTo>
                    <a:pt x="6393725" y="2814619"/>
                    <a:pt x="6372011" y="943088"/>
                    <a:pt x="6365238" y="12850"/>
                  </a:cubicBezTo>
                  <a:lnTo>
                    <a:pt x="628" y="0"/>
                  </a:lnTo>
                  <a:cubicBezTo>
                    <a:pt x="-2758" y="1276773"/>
                    <a:pt x="8796" y="2620783"/>
                    <a:pt x="5410" y="3897556"/>
                  </a:cubicBezTo>
                  <a:close/>
                </a:path>
              </a:pathLst>
            </a:custGeom>
            <a:solidFill>
              <a:srgbClr val="63297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-21110" y="-7276"/>
              <a:ext cx="6738088" cy="4272348"/>
            </a:xfrm>
            <a:custGeom>
              <a:avLst/>
              <a:gdLst>
                <a:gd name="connsiteX0" fmla="*/ 44043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404326 w 7014296"/>
                <a:gd name="connsiteY5" fmla="*/ 5767186 h 5767186"/>
                <a:gd name="connsiteX0" fmla="*/ 45186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518626 w 7014296"/>
                <a:gd name="connsiteY5" fmla="*/ 5767186 h 5767186"/>
                <a:gd name="connsiteX0" fmla="*/ 4518626 w 6979341"/>
                <a:gd name="connsiteY0" fmla="*/ 5767186 h 5767186"/>
                <a:gd name="connsiteX1" fmla="*/ 0 w 6979341"/>
                <a:gd name="connsiteY1" fmla="*/ 5743885 h 5767186"/>
                <a:gd name="connsiteX2" fmla="*/ 11652 w 6979341"/>
                <a:gd name="connsiteY2" fmla="*/ 0 h 5767186"/>
                <a:gd name="connsiteX3" fmla="*/ 6979341 w 6979341"/>
                <a:gd name="connsiteY3" fmla="*/ 0 h 5767186"/>
                <a:gd name="connsiteX4" fmla="*/ 6951654 w 6979341"/>
                <a:gd name="connsiteY4" fmla="*/ 3537280 h 5767186"/>
                <a:gd name="connsiteX5" fmla="*/ 4518626 w 6979341"/>
                <a:gd name="connsiteY5" fmla="*/ 5767186 h 5767186"/>
                <a:gd name="connsiteX0" fmla="*/ 4444173 w 6979341"/>
                <a:gd name="connsiteY0" fmla="*/ 5623803 h 5743885"/>
                <a:gd name="connsiteX1" fmla="*/ 0 w 6979341"/>
                <a:gd name="connsiteY1" fmla="*/ 5743885 h 5743885"/>
                <a:gd name="connsiteX2" fmla="*/ 11652 w 6979341"/>
                <a:gd name="connsiteY2" fmla="*/ 0 h 5743885"/>
                <a:gd name="connsiteX3" fmla="*/ 6979341 w 6979341"/>
                <a:gd name="connsiteY3" fmla="*/ 0 h 5743885"/>
                <a:gd name="connsiteX4" fmla="*/ 6951654 w 6979341"/>
                <a:gd name="connsiteY4" fmla="*/ 3537280 h 5743885"/>
                <a:gd name="connsiteX5" fmla="*/ 4444173 w 6979341"/>
                <a:gd name="connsiteY5" fmla="*/ 5623803 h 5743885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40002 w 6967689"/>
                <a:gd name="connsiteY4" fmla="*/ 3537280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071386 w 6967689"/>
                <a:gd name="connsiteY4" fmla="*/ 4142676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64820 w 6967689"/>
                <a:gd name="connsiteY4" fmla="*/ 2406148 h 5623803"/>
                <a:gd name="connsiteX5" fmla="*/ 4432521 w 6967689"/>
                <a:gd name="connsiteY5" fmla="*/ 5623803 h 5623803"/>
                <a:gd name="connsiteX0" fmla="*/ 4159528 w 6967689"/>
                <a:gd name="connsiteY0" fmla="*/ 4444875 h 5536776"/>
                <a:gd name="connsiteX1" fmla="*/ 757 w 6967689"/>
                <a:gd name="connsiteY1" fmla="*/ 5536776 h 5536776"/>
                <a:gd name="connsiteX2" fmla="*/ 0 w 6967689"/>
                <a:gd name="connsiteY2" fmla="*/ 0 h 5536776"/>
                <a:gd name="connsiteX3" fmla="*/ 6967689 w 6967689"/>
                <a:gd name="connsiteY3" fmla="*/ 0 h 5536776"/>
                <a:gd name="connsiteX4" fmla="*/ 6964820 w 6967689"/>
                <a:gd name="connsiteY4" fmla="*/ 2406148 h 5536776"/>
                <a:gd name="connsiteX5" fmla="*/ 4159528 w 6967689"/>
                <a:gd name="connsiteY5" fmla="*/ 4444875 h 5536776"/>
                <a:gd name="connsiteX0" fmla="*/ 4159528 w 6967689"/>
                <a:gd name="connsiteY0" fmla="*/ 4444875 h 4444875"/>
                <a:gd name="connsiteX1" fmla="*/ 62801 w 6967689"/>
                <a:gd name="connsiteY1" fmla="*/ 4166671 h 4444875"/>
                <a:gd name="connsiteX2" fmla="*/ 0 w 6967689"/>
                <a:gd name="connsiteY2" fmla="*/ 0 h 4444875"/>
                <a:gd name="connsiteX3" fmla="*/ 6967689 w 6967689"/>
                <a:gd name="connsiteY3" fmla="*/ 0 h 4444875"/>
                <a:gd name="connsiteX4" fmla="*/ 6964820 w 6967689"/>
                <a:gd name="connsiteY4" fmla="*/ 2406148 h 4444875"/>
                <a:gd name="connsiteX5" fmla="*/ 4159528 w 6967689"/>
                <a:gd name="connsiteY5" fmla="*/ 4444875 h 4444875"/>
                <a:gd name="connsiteX0" fmla="*/ 4134711 w 6967689"/>
                <a:gd name="connsiteY0" fmla="*/ 4142177 h 4166670"/>
                <a:gd name="connsiteX1" fmla="*/ 62801 w 6967689"/>
                <a:gd name="connsiteY1" fmla="*/ 4166671 h 4166670"/>
                <a:gd name="connsiteX2" fmla="*/ 0 w 6967689"/>
                <a:gd name="connsiteY2" fmla="*/ 0 h 4166670"/>
                <a:gd name="connsiteX3" fmla="*/ 6967689 w 6967689"/>
                <a:gd name="connsiteY3" fmla="*/ 0 h 4166670"/>
                <a:gd name="connsiteX4" fmla="*/ 6964820 w 6967689"/>
                <a:gd name="connsiteY4" fmla="*/ 2406148 h 4166670"/>
                <a:gd name="connsiteX5" fmla="*/ 4134711 w 6967689"/>
                <a:gd name="connsiteY5" fmla="*/ 4142177 h 4166670"/>
                <a:gd name="connsiteX0" fmla="*/ 4556611 w 6967689"/>
                <a:gd name="connsiteY0" fmla="*/ 4142177 h 4166671"/>
                <a:gd name="connsiteX1" fmla="*/ 62801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6671"/>
                <a:gd name="connsiteX1" fmla="*/ 529349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7189"/>
                <a:gd name="connsiteX1" fmla="*/ 529349 w 6967689"/>
                <a:gd name="connsiteY1" fmla="*/ 4166671 h 4167189"/>
                <a:gd name="connsiteX2" fmla="*/ 0 w 6967689"/>
                <a:gd name="connsiteY2" fmla="*/ 0 h 4167189"/>
                <a:gd name="connsiteX3" fmla="*/ 6967689 w 6967689"/>
                <a:gd name="connsiteY3" fmla="*/ 0 h 4167189"/>
                <a:gd name="connsiteX4" fmla="*/ 6964820 w 6967689"/>
                <a:gd name="connsiteY4" fmla="*/ 2406148 h 4167189"/>
                <a:gd name="connsiteX5" fmla="*/ 4556611 w 6967689"/>
                <a:gd name="connsiteY5" fmla="*/ 4142177 h 4167189"/>
                <a:gd name="connsiteX0" fmla="*/ 4027262 w 6438340"/>
                <a:gd name="connsiteY0" fmla="*/ 4142177 h 4167218"/>
                <a:gd name="connsiteX1" fmla="*/ 0 w 6438340"/>
                <a:gd name="connsiteY1" fmla="*/ 4166671 h 4167218"/>
                <a:gd name="connsiteX2" fmla="*/ 16610 w 6438340"/>
                <a:gd name="connsiteY2" fmla="*/ 127452 h 4167218"/>
                <a:gd name="connsiteX3" fmla="*/ 6438340 w 6438340"/>
                <a:gd name="connsiteY3" fmla="*/ 0 h 4167218"/>
                <a:gd name="connsiteX4" fmla="*/ 6435471 w 6438340"/>
                <a:gd name="connsiteY4" fmla="*/ 2406148 h 4167218"/>
                <a:gd name="connsiteX5" fmla="*/ 4027262 w 6438340"/>
                <a:gd name="connsiteY5" fmla="*/ 4142177 h 4167218"/>
                <a:gd name="connsiteX0" fmla="*/ 4027262 w 6438340"/>
                <a:gd name="connsiteY0" fmla="*/ 4142177 h 4166975"/>
                <a:gd name="connsiteX1" fmla="*/ 0 w 6438340"/>
                <a:gd name="connsiteY1" fmla="*/ 4166671 h 4166975"/>
                <a:gd name="connsiteX2" fmla="*/ 16610 w 6438340"/>
                <a:gd name="connsiteY2" fmla="*/ 127452 h 4166975"/>
                <a:gd name="connsiteX3" fmla="*/ 6438340 w 6438340"/>
                <a:gd name="connsiteY3" fmla="*/ 0 h 4166975"/>
                <a:gd name="connsiteX4" fmla="*/ 6435471 w 6438340"/>
                <a:gd name="connsiteY4" fmla="*/ 2406148 h 4166975"/>
                <a:gd name="connsiteX5" fmla="*/ 4027262 w 6438340"/>
                <a:gd name="connsiteY5" fmla="*/ 4142177 h 4166975"/>
                <a:gd name="connsiteX0" fmla="*/ 4027263 w 6438340"/>
                <a:gd name="connsiteY0" fmla="*/ 4193158 h 4193158"/>
                <a:gd name="connsiteX1" fmla="*/ 0 w 6438340"/>
                <a:gd name="connsiteY1" fmla="*/ 4166671 h 4193158"/>
                <a:gd name="connsiteX2" fmla="*/ 16610 w 6438340"/>
                <a:gd name="connsiteY2" fmla="*/ 127452 h 4193158"/>
                <a:gd name="connsiteX3" fmla="*/ 6438340 w 6438340"/>
                <a:gd name="connsiteY3" fmla="*/ 0 h 4193158"/>
                <a:gd name="connsiteX4" fmla="*/ 6435471 w 6438340"/>
                <a:gd name="connsiteY4" fmla="*/ 2406148 h 4193158"/>
                <a:gd name="connsiteX5" fmla="*/ 4027263 w 6438340"/>
                <a:gd name="connsiteY5" fmla="*/ 4193158 h 4193158"/>
                <a:gd name="connsiteX0" fmla="*/ 4027263 w 6438340"/>
                <a:gd name="connsiteY0" fmla="*/ 4065706 h 4065706"/>
                <a:gd name="connsiteX1" fmla="*/ 0 w 6438340"/>
                <a:gd name="connsiteY1" fmla="*/ 4039219 h 4065706"/>
                <a:gd name="connsiteX2" fmla="*/ 16610 w 6438340"/>
                <a:gd name="connsiteY2" fmla="*/ 0 h 4065706"/>
                <a:gd name="connsiteX3" fmla="*/ 6438340 w 6438340"/>
                <a:gd name="connsiteY3" fmla="*/ 0 h 4065706"/>
                <a:gd name="connsiteX4" fmla="*/ 6435471 w 6438340"/>
                <a:gd name="connsiteY4" fmla="*/ 2278696 h 4065706"/>
                <a:gd name="connsiteX5" fmla="*/ 4027263 w 6438340"/>
                <a:gd name="connsiteY5" fmla="*/ 4065706 h 4065706"/>
                <a:gd name="connsiteX0" fmla="*/ 4027263 w 6435495"/>
                <a:gd name="connsiteY0" fmla="*/ 4168791 h 4168791"/>
                <a:gd name="connsiteX1" fmla="*/ 0 w 6435495"/>
                <a:gd name="connsiteY1" fmla="*/ 4142304 h 4168791"/>
                <a:gd name="connsiteX2" fmla="*/ 16610 w 6435495"/>
                <a:gd name="connsiteY2" fmla="*/ 103085 h 4168791"/>
                <a:gd name="connsiteX3" fmla="*/ 6409711 w 6435495"/>
                <a:gd name="connsiteY3" fmla="*/ 0 h 4168791"/>
                <a:gd name="connsiteX4" fmla="*/ 6435471 w 6435495"/>
                <a:gd name="connsiteY4" fmla="*/ 2381781 h 4168791"/>
                <a:gd name="connsiteX5" fmla="*/ 4027263 w 6435495"/>
                <a:gd name="connsiteY5" fmla="*/ 4168791 h 4168791"/>
                <a:gd name="connsiteX0" fmla="*/ 4027263 w 6435571"/>
                <a:gd name="connsiteY0" fmla="*/ 4178163 h 4178163"/>
                <a:gd name="connsiteX1" fmla="*/ 0 w 6435571"/>
                <a:gd name="connsiteY1" fmla="*/ 4151676 h 4178163"/>
                <a:gd name="connsiteX2" fmla="*/ 16610 w 6435571"/>
                <a:gd name="connsiteY2" fmla="*/ 112457 h 4178163"/>
                <a:gd name="connsiteX3" fmla="*/ 6431184 w 6435571"/>
                <a:gd name="connsiteY3" fmla="*/ 0 h 4178163"/>
                <a:gd name="connsiteX4" fmla="*/ 6435471 w 6435571"/>
                <a:gd name="connsiteY4" fmla="*/ 2391153 h 4178163"/>
                <a:gd name="connsiteX5" fmla="*/ 4027263 w 6435571"/>
                <a:gd name="connsiteY5" fmla="*/ 4178163 h 4178163"/>
                <a:gd name="connsiteX0" fmla="*/ 4047488 w 6455796"/>
                <a:gd name="connsiteY0" fmla="*/ 4178163 h 4178163"/>
                <a:gd name="connsiteX1" fmla="*/ 20225 w 6455796"/>
                <a:gd name="connsiteY1" fmla="*/ 4151676 h 4178163"/>
                <a:gd name="connsiteX2" fmla="*/ 8206 w 6455796"/>
                <a:gd name="connsiteY2" fmla="*/ 18743 h 4178163"/>
                <a:gd name="connsiteX3" fmla="*/ 6451409 w 6455796"/>
                <a:gd name="connsiteY3" fmla="*/ 0 h 4178163"/>
                <a:gd name="connsiteX4" fmla="*/ 6455696 w 6455796"/>
                <a:gd name="connsiteY4" fmla="*/ 2391153 h 4178163"/>
                <a:gd name="connsiteX5" fmla="*/ 4047488 w 6455796"/>
                <a:gd name="connsiteY5" fmla="*/ 4178163 h 417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5796" h="4178163">
                  <a:moveTo>
                    <a:pt x="4047488" y="4178163"/>
                  </a:moveTo>
                  <a:lnTo>
                    <a:pt x="20225" y="4151676"/>
                  </a:lnTo>
                  <a:cubicBezTo>
                    <a:pt x="39825" y="4192368"/>
                    <a:pt x="-21321" y="41777"/>
                    <a:pt x="8206" y="18743"/>
                  </a:cubicBezTo>
                  <a:lnTo>
                    <a:pt x="6451409" y="0"/>
                  </a:lnTo>
                  <a:cubicBezTo>
                    <a:pt x="6450453" y="802049"/>
                    <a:pt x="6456652" y="1589104"/>
                    <a:pt x="6455696" y="2391153"/>
                  </a:cubicBezTo>
                  <a:lnTo>
                    <a:pt x="4047488" y="4178163"/>
                  </a:lnTo>
                  <a:close/>
                </a:path>
              </a:pathLst>
            </a:cu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-31457" y="-15759"/>
              <a:ext cx="6549572" cy="4736966"/>
            </a:xfrm>
            <a:custGeom>
              <a:avLst/>
              <a:gdLst>
                <a:gd name="connsiteX0" fmla="*/ 20318 w 6542699"/>
                <a:gd name="connsiteY0" fmla="*/ 3566160 h 3566160"/>
                <a:gd name="connsiteX1" fmla="*/ 4358412 w 6542699"/>
                <a:gd name="connsiteY1" fmla="*/ 3545840 h 3566160"/>
                <a:gd name="connsiteX2" fmla="*/ 6542699 w 6542699"/>
                <a:gd name="connsiteY2" fmla="*/ 2225040 h 3566160"/>
                <a:gd name="connsiteX3" fmla="*/ 6512220 w 6542699"/>
                <a:gd name="connsiteY3" fmla="*/ 0 h 3566160"/>
                <a:gd name="connsiteX4" fmla="*/ 0 w 6542699"/>
                <a:gd name="connsiteY4" fmla="*/ 10160 h 3566160"/>
                <a:gd name="connsiteX5" fmla="*/ 20318 w 6542699"/>
                <a:gd name="connsiteY5" fmla="*/ 3566160 h 3566160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29689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414114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92899 h 3692899"/>
                <a:gd name="connsiteX1" fmla="*/ 4414114 w 6549572"/>
                <a:gd name="connsiteY1" fmla="*/ 3672579 h 3692899"/>
                <a:gd name="connsiteX2" fmla="*/ 6542699 w 6549572"/>
                <a:gd name="connsiteY2" fmla="*/ 2351779 h 3692899"/>
                <a:gd name="connsiteX3" fmla="*/ 6549572 w 6549572"/>
                <a:gd name="connsiteY3" fmla="*/ 7210 h 3692899"/>
                <a:gd name="connsiteX4" fmla="*/ 0 w 6549572"/>
                <a:gd name="connsiteY4" fmla="*/ 0 h 3692899"/>
                <a:gd name="connsiteX5" fmla="*/ 20318 w 6549572"/>
                <a:gd name="connsiteY5" fmla="*/ 3692899 h 369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9572" h="3692899">
                  <a:moveTo>
                    <a:pt x="20318" y="3692899"/>
                  </a:moveTo>
                  <a:lnTo>
                    <a:pt x="4414114" y="3672579"/>
                  </a:lnTo>
                  <a:lnTo>
                    <a:pt x="6542699" y="2351779"/>
                  </a:lnTo>
                  <a:lnTo>
                    <a:pt x="6549572" y="7210"/>
                  </a:lnTo>
                  <a:lnTo>
                    <a:pt x="0" y="0"/>
                  </a:lnTo>
                  <a:lnTo>
                    <a:pt x="20318" y="3692899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07056" y="4775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97043" y="21255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1756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ConfTbl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68247"/>
          </a:xfrm>
          <a:prstGeom prst="rect">
            <a:avLst/>
          </a:prstGeom>
        </p:spPr>
      </p:pic>
      <p:sp>
        <p:nvSpPr>
          <p:cNvPr id="2" name="Freeform 1"/>
          <p:cNvSpPr/>
          <p:nvPr userDrawn="1"/>
        </p:nvSpPr>
        <p:spPr>
          <a:xfrm>
            <a:off x="-15569" y="-8811"/>
            <a:ext cx="6387368" cy="4999485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87368"/>
              <a:gd name="connsiteY0" fmla="*/ 3897556 h 3897556"/>
              <a:gd name="connsiteX1" fmla="*/ 4560146 w 6387368"/>
              <a:gd name="connsiteY1" fmla="*/ 3879048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560146" y="3879048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-21110" y="-7276"/>
            <a:ext cx="6738088" cy="4272348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20317" y="-6511"/>
            <a:ext cx="6549572" cy="4727718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475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414114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475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156" y="4648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7643" y="22017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0083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+Generic Image-Woman/Mobil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3" cy="6858998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 flipH="1">
            <a:off x="5313403" y="-50800"/>
            <a:ext cx="6950644" cy="5191760"/>
            <a:chOff x="-31457" y="-15759"/>
            <a:chExt cx="6748435" cy="5006433"/>
          </a:xfrm>
        </p:grpSpPr>
        <p:sp>
          <p:nvSpPr>
            <p:cNvPr id="12" name="Freeform 11"/>
            <p:cNvSpPr/>
            <p:nvPr userDrawn="1"/>
          </p:nvSpPr>
          <p:spPr>
            <a:xfrm>
              <a:off x="-15569" y="-8811"/>
              <a:ext cx="6387368" cy="4999485"/>
            </a:xfrm>
            <a:custGeom>
              <a:avLst/>
              <a:gdLst>
                <a:gd name="connsiteX0" fmla="*/ 0 w 6380147"/>
                <a:gd name="connsiteY0" fmla="*/ 3830320 h 3840480"/>
                <a:gd name="connsiteX1" fmla="*/ 4632718 w 6380147"/>
                <a:gd name="connsiteY1" fmla="*/ 3840480 h 3840480"/>
                <a:gd name="connsiteX2" fmla="*/ 6380147 w 6380147"/>
                <a:gd name="connsiteY2" fmla="*/ 2773680 h 3840480"/>
                <a:gd name="connsiteX3" fmla="*/ 6359828 w 6380147"/>
                <a:gd name="connsiteY3" fmla="*/ 20320 h 3840480"/>
                <a:gd name="connsiteX4" fmla="*/ 10159 w 6380147"/>
                <a:gd name="connsiteY4" fmla="*/ 0 h 3840480"/>
                <a:gd name="connsiteX5" fmla="*/ 0 w 6380147"/>
                <a:gd name="connsiteY5" fmla="*/ 3830320 h 3840480"/>
                <a:gd name="connsiteX0" fmla="*/ 0 w 6380147"/>
                <a:gd name="connsiteY0" fmla="*/ 3847353 h 3857513"/>
                <a:gd name="connsiteX1" fmla="*/ 4632718 w 6380147"/>
                <a:gd name="connsiteY1" fmla="*/ 3857513 h 3857513"/>
                <a:gd name="connsiteX2" fmla="*/ 6380147 w 6380147"/>
                <a:gd name="connsiteY2" fmla="*/ 2790713 h 3857513"/>
                <a:gd name="connsiteX3" fmla="*/ 6359828 w 6380147"/>
                <a:gd name="connsiteY3" fmla="*/ 0 h 3857513"/>
                <a:gd name="connsiteX4" fmla="*/ 10159 w 6380147"/>
                <a:gd name="connsiteY4" fmla="*/ 17033 h 3857513"/>
                <a:gd name="connsiteX5" fmla="*/ 0 w 6380147"/>
                <a:gd name="connsiteY5" fmla="*/ 3847353 h 3857513"/>
                <a:gd name="connsiteX0" fmla="*/ 5410 w 6385557"/>
                <a:gd name="connsiteY0" fmla="*/ 3860203 h 3870363"/>
                <a:gd name="connsiteX1" fmla="*/ 4638128 w 6385557"/>
                <a:gd name="connsiteY1" fmla="*/ 3870363 h 3870363"/>
                <a:gd name="connsiteX2" fmla="*/ 6385557 w 6385557"/>
                <a:gd name="connsiteY2" fmla="*/ 2803563 h 3870363"/>
                <a:gd name="connsiteX3" fmla="*/ 6365238 w 6385557"/>
                <a:gd name="connsiteY3" fmla="*/ 12850 h 3870363"/>
                <a:gd name="connsiteX4" fmla="*/ 628 w 6385557"/>
                <a:gd name="connsiteY4" fmla="*/ 0 h 3870363"/>
                <a:gd name="connsiteX5" fmla="*/ 5410 w 6385557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60203 h 3870363"/>
                <a:gd name="connsiteX1" fmla="*/ 4638128 w 6387368"/>
                <a:gd name="connsiteY1" fmla="*/ 3870363 h 3870363"/>
                <a:gd name="connsiteX2" fmla="*/ 6385557 w 6387368"/>
                <a:gd name="connsiteY2" fmla="*/ 2803563 h 3870363"/>
                <a:gd name="connsiteX3" fmla="*/ 6365238 w 6387368"/>
                <a:gd name="connsiteY3" fmla="*/ 12850 h 3870363"/>
                <a:gd name="connsiteX4" fmla="*/ 628 w 6387368"/>
                <a:gd name="connsiteY4" fmla="*/ 0 h 3870363"/>
                <a:gd name="connsiteX5" fmla="*/ 5410 w 6387368"/>
                <a:gd name="connsiteY5" fmla="*/ 3860203 h 3870363"/>
                <a:gd name="connsiteX0" fmla="*/ 5410 w 6387368"/>
                <a:gd name="connsiteY0" fmla="*/ 3897556 h 3897556"/>
                <a:gd name="connsiteX1" fmla="*/ 4638128 w 6387368"/>
                <a:gd name="connsiteY1" fmla="*/ 3870363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  <a:gd name="connsiteX0" fmla="*/ 5410 w 6387368"/>
                <a:gd name="connsiteY0" fmla="*/ 3897556 h 3897556"/>
                <a:gd name="connsiteX1" fmla="*/ 4560146 w 6387368"/>
                <a:gd name="connsiteY1" fmla="*/ 3879048 h 3897556"/>
                <a:gd name="connsiteX2" fmla="*/ 6385557 w 6387368"/>
                <a:gd name="connsiteY2" fmla="*/ 2803563 h 3897556"/>
                <a:gd name="connsiteX3" fmla="*/ 6365238 w 6387368"/>
                <a:gd name="connsiteY3" fmla="*/ 12850 h 3897556"/>
                <a:gd name="connsiteX4" fmla="*/ 628 w 6387368"/>
                <a:gd name="connsiteY4" fmla="*/ 0 h 3897556"/>
                <a:gd name="connsiteX5" fmla="*/ 5410 w 6387368"/>
                <a:gd name="connsiteY5" fmla="*/ 3897556 h 389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7368" h="3897556">
                  <a:moveTo>
                    <a:pt x="5410" y="3897556"/>
                  </a:moveTo>
                  <a:lnTo>
                    <a:pt x="4560146" y="3879048"/>
                  </a:lnTo>
                  <a:lnTo>
                    <a:pt x="6385557" y="2803563"/>
                  </a:lnTo>
                  <a:cubicBezTo>
                    <a:pt x="6393725" y="2814619"/>
                    <a:pt x="6372011" y="943088"/>
                    <a:pt x="6365238" y="12850"/>
                  </a:cubicBezTo>
                  <a:lnTo>
                    <a:pt x="628" y="0"/>
                  </a:lnTo>
                  <a:cubicBezTo>
                    <a:pt x="-2758" y="1276773"/>
                    <a:pt x="8796" y="2620783"/>
                    <a:pt x="5410" y="3897556"/>
                  </a:cubicBezTo>
                  <a:close/>
                </a:path>
              </a:pathLst>
            </a:custGeom>
            <a:solidFill>
              <a:srgbClr val="63297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-21110" y="-7276"/>
              <a:ext cx="6738088" cy="4272348"/>
            </a:xfrm>
            <a:custGeom>
              <a:avLst/>
              <a:gdLst>
                <a:gd name="connsiteX0" fmla="*/ 44043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404326 w 7014296"/>
                <a:gd name="connsiteY5" fmla="*/ 5767186 h 5767186"/>
                <a:gd name="connsiteX0" fmla="*/ 45186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518626 w 7014296"/>
                <a:gd name="connsiteY5" fmla="*/ 5767186 h 5767186"/>
                <a:gd name="connsiteX0" fmla="*/ 4518626 w 6979341"/>
                <a:gd name="connsiteY0" fmla="*/ 5767186 h 5767186"/>
                <a:gd name="connsiteX1" fmla="*/ 0 w 6979341"/>
                <a:gd name="connsiteY1" fmla="*/ 5743885 h 5767186"/>
                <a:gd name="connsiteX2" fmla="*/ 11652 w 6979341"/>
                <a:gd name="connsiteY2" fmla="*/ 0 h 5767186"/>
                <a:gd name="connsiteX3" fmla="*/ 6979341 w 6979341"/>
                <a:gd name="connsiteY3" fmla="*/ 0 h 5767186"/>
                <a:gd name="connsiteX4" fmla="*/ 6951654 w 6979341"/>
                <a:gd name="connsiteY4" fmla="*/ 3537280 h 5767186"/>
                <a:gd name="connsiteX5" fmla="*/ 4518626 w 6979341"/>
                <a:gd name="connsiteY5" fmla="*/ 5767186 h 5767186"/>
                <a:gd name="connsiteX0" fmla="*/ 4444173 w 6979341"/>
                <a:gd name="connsiteY0" fmla="*/ 5623803 h 5743885"/>
                <a:gd name="connsiteX1" fmla="*/ 0 w 6979341"/>
                <a:gd name="connsiteY1" fmla="*/ 5743885 h 5743885"/>
                <a:gd name="connsiteX2" fmla="*/ 11652 w 6979341"/>
                <a:gd name="connsiteY2" fmla="*/ 0 h 5743885"/>
                <a:gd name="connsiteX3" fmla="*/ 6979341 w 6979341"/>
                <a:gd name="connsiteY3" fmla="*/ 0 h 5743885"/>
                <a:gd name="connsiteX4" fmla="*/ 6951654 w 6979341"/>
                <a:gd name="connsiteY4" fmla="*/ 3537280 h 5743885"/>
                <a:gd name="connsiteX5" fmla="*/ 4444173 w 6979341"/>
                <a:gd name="connsiteY5" fmla="*/ 5623803 h 5743885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40002 w 6967689"/>
                <a:gd name="connsiteY4" fmla="*/ 3537280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071386 w 6967689"/>
                <a:gd name="connsiteY4" fmla="*/ 4142676 h 5623803"/>
                <a:gd name="connsiteX5" fmla="*/ 4432521 w 6967689"/>
                <a:gd name="connsiteY5" fmla="*/ 5623803 h 5623803"/>
                <a:gd name="connsiteX0" fmla="*/ 4432521 w 6967689"/>
                <a:gd name="connsiteY0" fmla="*/ 5623803 h 5623803"/>
                <a:gd name="connsiteX1" fmla="*/ 757 w 6967689"/>
                <a:gd name="connsiteY1" fmla="*/ 5536776 h 5623803"/>
                <a:gd name="connsiteX2" fmla="*/ 0 w 6967689"/>
                <a:gd name="connsiteY2" fmla="*/ 0 h 5623803"/>
                <a:gd name="connsiteX3" fmla="*/ 6967689 w 6967689"/>
                <a:gd name="connsiteY3" fmla="*/ 0 h 5623803"/>
                <a:gd name="connsiteX4" fmla="*/ 6964820 w 6967689"/>
                <a:gd name="connsiteY4" fmla="*/ 2406148 h 5623803"/>
                <a:gd name="connsiteX5" fmla="*/ 4432521 w 6967689"/>
                <a:gd name="connsiteY5" fmla="*/ 5623803 h 5623803"/>
                <a:gd name="connsiteX0" fmla="*/ 4159528 w 6967689"/>
                <a:gd name="connsiteY0" fmla="*/ 4444875 h 5536776"/>
                <a:gd name="connsiteX1" fmla="*/ 757 w 6967689"/>
                <a:gd name="connsiteY1" fmla="*/ 5536776 h 5536776"/>
                <a:gd name="connsiteX2" fmla="*/ 0 w 6967689"/>
                <a:gd name="connsiteY2" fmla="*/ 0 h 5536776"/>
                <a:gd name="connsiteX3" fmla="*/ 6967689 w 6967689"/>
                <a:gd name="connsiteY3" fmla="*/ 0 h 5536776"/>
                <a:gd name="connsiteX4" fmla="*/ 6964820 w 6967689"/>
                <a:gd name="connsiteY4" fmla="*/ 2406148 h 5536776"/>
                <a:gd name="connsiteX5" fmla="*/ 4159528 w 6967689"/>
                <a:gd name="connsiteY5" fmla="*/ 4444875 h 5536776"/>
                <a:gd name="connsiteX0" fmla="*/ 4159528 w 6967689"/>
                <a:gd name="connsiteY0" fmla="*/ 4444875 h 4444875"/>
                <a:gd name="connsiteX1" fmla="*/ 62801 w 6967689"/>
                <a:gd name="connsiteY1" fmla="*/ 4166671 h 4444875"/>
                <a:gd name="connsiteX2" fmla="*/ 0 w 6967689"/>
                <a:gd name="connsiteY2" fmla="*/ 0 h 4444875"/>
                <a:gd name="connsiteX3" fmla="*/ 6967689 w 6967689"/>
                <a:gd name="connsiteY3" fmla="*/ 0 h 4444875"/>
                <a:gd name="connsiteX4" fmla="*/ 6964820 w 6967689"/>
                <a:gd name="connsiteY4" fmla="*/ 2406148 h 4444875"/>
                <a:gd name="connsiteX5" fmla="*/ 4159528 w 6967689"/>
                <a:gd name="connsiteY5" fmla="*/ 4444875 h 4444875"/>
                <a:gd name="connsiteX0" fmla="*/ 4134711 w 6967689"/>
                <a:gd name="connsiteY0" fmla="*/ 4142177 h 4166670"/>
                <a:gd name="connsiteX1" fmla="*/ 62801 w 6967689"/>
                <a:gd name="connsiteY1" fmla="*/ 4166671 h 4166670"/>
                <a:gd name="connsiteX2" fmla="*/ 0 w 6967689"/>
                <a:gd name="connsiteY2" fmla="*/ 0 h 4166670"/>
                <a:gd name="connsiteX3" fmla="*/ 6967689 w 6967689"/>
                <a:gd name="connsiteY3" fmla="*/ 0 h 4166670"/>
                <a:gd name="connsiteX4" fmla="*/ 6964820 w 6967689"/>
                <a:gd name="connsiteY4" fmla="*/ 2406148 h 4166670"/>
                <a:gd name="connsiteX5" fmla="*/ 4134711 w 6967689"/>
                <a:gd name="connsiteY5" fmla="*/ 4142177 h 4166670"/>
                <a:gd name="connsiteX0" fmla="*/ 4556611 w 6967689"/>
                <a:gd name="connsiteY0" fmla="*/ 4142177 h 4166671"/>
                <a:gd name="connsiteX1" fmla="*/ 62801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6671"/>
                <a:gd name="connsiteX1" fmla="*/ 529349 w 6967689"/>
                <a:gd name="connsiteY1" fmla="*/ 4166671 h 4166671"/>
                <a:gd name="connsiteX2" fmla="*/ 0 w 6967689"/>
                <a:gd name="connsiteY2" fmla="*/ 0 h 4166671"/>
                <a:gd name="connsiteX3" fmla="*/ 6967689 w 6967689"/>
                <a:gd name="connsiteY3" fmla="*/ 0 h 4166671"/>
                <a:gd name="connsiteX4" fmla="*/ 6964820 w 6967689"/>
                <a:gd name="connsiteY4" fmla="*/ 2406148 h 4166671"/>
                <a:gd name="connsiteX5" fmla="*/ 4556611 w 6967689"/>
                <a:gd name="connsiteY5" fmla="*/ 4142177 h 4166671"/>
                <a:gd name="connsiteX0" fmla="*/ 4556611 w 6967689"/>
                <a:gd name="connsiteY0" fmla="*/ 4142177 h 4167189"/>
                <a:gd name="connsiteX1" fmla="*/ 529349 w 6967689"/>
                <a:gd name="connsiteY1" fmla="*/ 4166671 h 4167189"/>
                <a:gd name="connsiteX2" fmla="*/ 0 w 6967689"/>
                <a:gd name="connsiteY2" fmla="*/ 0 h 4167189"/>
                <a:gd name="connsiteX3" fmla="*/ 6967689 w 6967689"/>
                <a:gd name="connsiteY3" fmla="*/ 0 h 4167189"/>
                <a:gd name="connsiteX4" fmla="*/ 6964820 w 6967689"/>
                <a:gd name="connsiteY4" fmla="*/ 2406148 h 4167189"/>
                <a:gd name="connsiteX5" fmla="*/ 4556611 w 6967689"/>
                <a:gd name="connsiteY5" fmla="*/ 4142177 h 4167189"/>
                <a:gd name="connsiteX0" fmla="*/ 4027262 w 6438340"/>
                <a:gd name="connsiteY0" fmla="*/ 4142177 h 4167218"/>
                <a:gd name="connsiteX1" fmla="*/ 0 w 6438340"/>
                <a:gd name="connsiteY1" fmla="*/ 4166671 h 4167218"/>
                <a:gd name="connsiteX2" fmla="*/ 16610 w 6438340"/>
                <a:gd name="connsiteY2" fmla="*/ 127452 h 4167218"/>
                <a:gd name="connsiteX3" fmla="*/ 6438340 w 6438340"/>
                <a:gd name="connsiteY3" fmla="*/ 0 h 4167218"/>
                <a:gd name="connsiteX4" fmla="*/ 6435471 w 6438340"/>
                <a:gd name="connsiteY4" fmla="*/ 2406148 h 4167218"/>
                <a:gd name="connsiteX5" fmla="*/ 4027262 w 6438340"/>
                <a:gd name="connsiteY5" fmla="*/ 4142177 h 4167218"/>
                <a:gd name="connsiteX0" fmla="*/ 4027262 w 6438340"/>
                <a:gd name="connsiteY0" fmla="*/ 4142177 h 4166975"/>
                <a:gd name="connsiteX1" fmla="*/ 0 w 6438340"/>
                <a:gd name="connsiteY1" fmla="*/ 4166671 h 4166975"/>
                <a:gd name="connsiteX2" fmla="*/ 16610 w 6438340"/>
                <a:gd name="connsiteY2" fmla="*/ 127452 h 4166975"/>
                <a:gd name="connsiteX3" fmla="*/ 6438340 w 6438340"/>
                <a:gd name="connsiteY3" fmla="*/ 0 h 4166975"/>
                <a:gd name="connsiteX4" fmla="*/ 6435471 w 6438340"/>
                <a:gd name="connsiteY4" fmla="*/ 2406148 h 4166975"/>
                <a:gd name="connsiteX5" fmla="*/ 4027262 w 6438340"/>
                <a:gd name="connsiteY5" fmla="*/ 4142177 h 4166975"/>
                <a:gd name="connsiteX0" fmla="*/ 4027263 w 6438340"/>
                <a:gd name="connsiteY0" fmla="*/ 4193158 h 4193158"/>
                <a:gd name="connsiteX1" fmla="*/ 0 w 6438340"/>
                <a:gd name="connsiteY1" fmla="*/ 4166671 h 4193158"/>
                <a:gd name="connsiteX2" fmla="*/ 16610 w 6438340"/>
                <a:gd name="connsiteY2" fmla="*/ 127452 h 4193158"/>
                <a:gd name="connsiteX3" fmla="*/ 6438340 w 6438340"/>
                <a:gd name="connsiteY3" fmla="*/ 0 h 4193158"/>
                <a:gd name="connsiteX4" fmla="*/ 6435471 w 6438340"/>
                <a:gd name="connsiteY4" fmla="*/ 2406148 h 4193158"/>
                <a:gd name="connsiteX5" fmla="*/ 4027263 w 6438340"/>
                <a:gd name="connsiteY5" fmla="*/ 4193158 h 4193158"/>
                <a:gd name="connsiteX0" fmla="*/ 4027263 w 6438340"/>
                <a:gd name="connsiteY0" fmla="*/ 4065706 h 4065706"/>
                <a:gd name="connsiteX1" fmla="*/ 0 w 6438340"/>
                <a:gd name="connsiteY1" fmla="*/ 4039219 h 4065706"/>
                <a:gd name="connsiteX2" fmla="*/ 16610 w 6438340"/>
                <a:gd name="connsiteY2" fmla="*/ 0 h 4065706"/>
                <a:gd name="connsiteX3" fmla="*/ 6438340 w 6438340"/>
                <a:gd name="connsiteY3" fmla="*/ 0 h 4065706"/>
                <a:gd name="connsiteX4" fmla="*/ 6435471 w 6438340"/>
                <a:gd name="connsiteY4" fmla="*/ 2278696 h 4065706"/>
                <a:gd name="connsiteX5" fmla="*/ 4027263 w 6438340"/>
                <a:gd name="connsiteY5" fmla="*/ 4065706 h 4065706"/>
                <a:gd name="connsiteX0" fmla="*/ 4027263 w 6435495"/>
                <a:gd name="connsiteY0" fmla="*/ 4168791 h 4168791"/>
                <a:gd name="connsiteX1" fmla="*/ 0 w 6435495"/>
                <a:gd name="connsiteY1" fmla="*/ 4142304 h 4168791"/>
                <a:gd name="connsiteX2" fmla="*/ 16610 w 6435495"/>
                <a:gd name="connsiteY2" fmla="*/ 103085 h 4168791"/>
                <a:gd name="connsiteX3" fmla="*/ 6409711 w 6435495"/>
                <a:gd name="connsiteY3" fmla="*/ 0 h 4168791"/>
                <a:gd name="connsiteX4" fmla="*/ 6435471 w 6435495"/>
                <a:gd name="connsiteY4" fmla="*/ 2381781 h 4168791"/>
                <a:gd name="connsiteX5" fmla="*/ 4027263 w 6435495"/>
                <a:gd name="connsiteY5" fmla="*/ 4168791 h 4168791"/>
                <a:gd name="connsiteX0" fmla="*/ 4027263 w 6435571"/>
                <a:gd name="connsiteY0" fmla="*/ 4178163 h 4178163"/>
                <a:gd name="connsiteX1" fmla="*/ 0 w 6435571"/>
                <a:gd name="connsiteY1" fmla="*/ 4151676 h 4178163"/>
                <a:gd name="connsiteX2" fmla="*/ 16610 w 6435571"/>
                <a:gd name="connsiteY2" fmla="*/ 112457 h 4178163"/>
                <a:gd name="connsiteX3" fmla="*/ 6431184 w 6435571"/>
                <a:gd name="connsiteY3" fmla="*/ 0 h 4178163"/>
                <a:gd name="connsiteX4" fmla="*/ 6435471 w 6435571"/>
                <a:gd name="connsiteY4" fmla="*/ 2391153 h 4178163"/>
                <a:gd name="connsiteX5" fmla="*/ 4027263 w 6435571"/>
                <a:gd name="connsiteY5" fmla="*/ 4178163 h 4178163"/>
                <a:gd name="connsiteX0" fmla="*/ 4047488 w 6455796"/>
                <a:gd name="connsiteY0" fmla="*/ 4178163 h 4178163"/>
                <a:gd name="connsiteX1" fmla="*/ 20225 w 6455796"/>
                <a:gd name="connsiteY1" fmla="*/ 4151676 h 4178163"/>
                <a:gd name="connsiteX2" fmla="*/ 8206 w 6455796"/>
                <a:gd name="connsiteY2" fmla="*/ 18743 h 4178163"/>
                <a:gd name="connsiteX3" fmla="*/ 6451409 w 6455796"/>
                <a:gd name="connsiteY3" fmla="*/ 0 h 4178163"/>
                <a:gd name="connsiteX4" fmla="*/ 6455696 w 6455796"/>
                <a:gd name="connsiteY4" fmla="*/ 2391153 h 4178163"/>
                <a:gd name="connsiteX5" fmla="*/ 4047488 w 6455796"/>
                <a:gd name="connsiteY5" fmla="*/ 4178163 h 417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5796" h="4178163">
                  <a:moveTo>
                    <a:pt x="4047488" y="4178163"/>
                  </a:moveTo>
                  <a:lnTo>
                    <a:pt x="20225" y="4151676"/>
                  </a:lnTo>
                  <a:cubicBezTo>
                    <a:pt x="39825" y="4192368"/>
                    <a:pt x="-21321" y="41777"/>
                    <a:pt x="8206" y="18743"/>
                  </a:cubicBezTo>
                  <a:lnTo>
                    <a:pt x="6451409" y="0"/>
                  </a:lnTo>
                  <a:cubicBezTo>
                    <a:pt x="6450453" y="802049"/>
                    <a:pt x="6456652" y="1589104"/>
                    <a:pt x="6455696" y="2391153"/>
                  </a:cubicBezTo>
                  <a:lnTo>
                    <a:pt x="4047488" y="4178163"/>
                  </a:lnTo>
                  <a:close/>
                </a:path>
              </a:pathLst>
            </a:cu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-31457" y="-15759"/>
              <a:ext cx="6549572" cy="4736966"/>
            </a:xfrm>
            <a:custGeom>
              <a:avLst/>
              <a:gdLst>
                <a:gd name="connsiteX0" fmla="*/ 20318 w 6542699"/>
                <a:gd name="connsiteY0" fmla="*/ 3566160 h 3566160"/>
                <a:gd name="connsiteX1" fmla="*/ 4358412 w 6542699"/>
                <a:gd name="connsiteY1" fmla="*/ 3545840 h 3566160"/>
                <a:gd name="connsiteX2" fmla="*/ 6542699 w 6542699"/>
                <a:gd name="connsiteY2" fmla="*/ 2225040 h 3566160"/>
                <a:gd name="connsiteX3" fmla="*/ 6512220 w 6542699"/>
                <a:gd name="connsiteY3" fmla="*/ 0 h 3566160"/>
                <a:gd name="connsiteX4" fmla="*/ 0 w 6542699"/>
                <a:gd name="connsiteY4" fmla="*/ 10160 h 3566160"/>
                <a:gd name="connsiteX5" fmla="*/ 20318 w 6542699"/>
                <a:gd name="connsiteY5" fmla="*/ 3566160 h 3566160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29689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358412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85689 h 3685689"/>
                <a:gd name="connsiteX1" fmla="*/ 4414114 w 6549572"/>
                <a:gd name="connsiteY1" fmla="*/ 3665369 h 3685689"/>
                <a:gd name="connsiteX2" fmla="*/ 6542699 w 6549572"/>
                <a:gd name="connsiteY2" fmla="*/ 2344569 h 3685689"/>
                <a:gd name="connsiteX3" fmla="*/ 6549572 w 6549572"/>
                <a:gd name="connsiteY3" fmla="*/ 0 h 3685689"/>
                <a:gd name="connsiteX4" fmla="*/ 0 w 6549572"/>
                <a:gd name="connsiteY4" fmla="*/ 10160 h 3685689"/>
                <a:gd name="connsiteX5" fmla="*/ 20318 w 6549572"/>
                <a:gd name="connsiteY5" fmla="*/ 3685689 h 3685689"/>
                <a:gd name="connsiteX0" fmla="*/ 20318 w 6549572"/>
                <a:gd name="connsiteY0" fmla="*/ 3692899 h 3692899"/>
                <a:gd name="connsiteX1" fmla="*/ 4414114 w 6549572"/>
                <a:gd name="connsiteY1" fmla="*/ 3672579 h 3692899"/>
                <a:gd name="connsiteX2" fmla="*/ 6542699 w 6549572"/>
                <a:gd name="connsiteY2" fmla="*/ 2351779 h 3692899"/>
                <a:gd name="connsiteX3" fmla="*/ 6549572 w 6549572"/>
                <a:gd name="connsiteY3" fmla="*/ 7210 h 3692899"/>
                <a:gd name="connsiteX4" fmla="*/ 0 w 6549572"/>
                <a:gd name="connsiteY4" fmla="*/ 0 h 3692899"/>
                <a:gd name="connsiteX5" fmla="*/ 20318 w 6549572"/>
                <a:gd name="connsiteY5" fmla="*/ 3692899 h 369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9572" h="3692899">
                  <a:moveTo>
                    <a:pt x="20318" y="3692899"/>
                  </a:moveTo>
                  <a:lnTo>
                    <a:pt x="4414114" y="3672579"/>
                  </a:lnTo>
                  <a:lnTo>
                    <a:pt x="6542699" y="2351779"/>
                  </a:lnTo>
                  <a:lnTo>
                    <a:pt x="6549572" y="7210"/>
                  </a:lnTo>
                  <a:lnTo>
                    <a:pt x="0" y="0"/>
                  </a:lnTo>
                  <a:lnTo>
                    <a:pt x="20318" y="3692899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07056" y="477539"/>
            <a:ext cx="5706522" cy="1790319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97043" y="2125530"/>
            <a:ext cx="4625057" cy="202737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000">
                <a:solidFill>
                  <a:srgbClr val="FFFFFF"/>
                </a:solidFill>
              </a:defRPr>
            </a:lvl2pPr>
            <a:lvl3pPr marL="517525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630238" indent="-233363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>
                <a:solidFill>
                  <a:srgbClr val="FFFFFF"/>
                </a:solidFill>
                <a:latin typeface="Corbel"/>
                <a:cs typeface="Corbel"/>
              </a:defRPr>
            </a:lvl4pPr>
            <a:lvl5pPr marL="517525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Courier New"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6215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/Text: Revers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-34535" y="-4886"/>
            <a:ext cx="12267921" cy="6430834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  <a:gd name="connsiteX0" fmla="*/ 5955652 w 6455796"/>
              <a:gd name="connsiteY0" fmla="*/ 4462688 h 4462688"/>
              <a:gd name="connsiteX1" fmla="*/ 20225 w 6455796"/>
              <a:gd name="connsiteY1" fmla="*/ 4151676 h 4462688"/>
              <a:gd name="connsiteX2" fmla="*/ 8206 w 6455796"/>
              <a:gd name="connsiteY2" fmla="*/ 18743 h 4462688"/>
              <a:gd name="connsiteX3" fmla="*/ 6451409 w 6455796"/>
              <a:gd name="connsiteY3" fmla="*/ 0 h 4462688"/>
              <a:gd name="connsiteX4" fmla="*/ 6455696 w 6455796"/>
              <a:gd name="connsiteY4" fmla="*/ 2391153 h 4462688"/>
              <a:gd name="connsiteX5" fmla="*/ 5955652 w 6455796"/>
              <a:gd name="connsiteY5" fmla="*/ 4462688 h 4462688"/>
              <a:gd name="connsiteX0" fmla="*/ 5958300 w 6458444"/>
              <a:gd name="connsiteY0" fmla="*/ 4462688 h 4462688"/>
              <a:gd name="connsiteX1" fmla="*/ 3980 w 6458444"/>
              <a:gd name="connsiteY1" fmla="*/ 4444103 h 4462688"/>
              <a:gd name="connsiteX2" fmla="*/ 10854 w 6458444"/>
              <a:gd name="connsiteY2" fmla="*/ 18743 h 4462688"/>
              <a:gd name="connsiteX3" fmla="*/ 6454057 w 6458444"/>
              <a:gd name="connsiteY3" fmla="*/ 0 h 4462688"/>
              <a:gd name="connsiteX4" fmla="*/ 6458344 w 6458444"/>
              <a:gd name="connsiteY4" fmla="*/ 2391153 h 4462688"/>
              <a:gd name="connsiteX5" fmla="*/ 5958300 w 6458444"/>
              <a:gd name="connsiteY5" fmla="*/ 4462688 h 4462688"/>
              <a:gd name="connsiteX0" fmla="*/ 5958300 w 6454057"/>
              <a:gd name="connsiteY0" fmla="*/ 4462688 h 4462688"/>
              <a:gd name="connsiteX1" fmla="*/ 3980 w 6454057"/>
              <a:gd name="connsiteY1" fmla="*/ 4444103 h 4462688"/>
              <a:gd name="connsiteX2" fmla="*/ 10854 w 6454057"/>
              <a:gd name="connsiteY2" fmla="*/ 18743 h 4462688"/>
              <a:gd name="connsiteX3" fmla="*/ 6454057 w 6454057"/>
              <a:gd name="connsiteY3" fmla="*/ 0 h 4462688"/>
              <a:gd name="connsiteX4" fmla="*/ 6433154 w 6454057"/>
              <a:gd name="connsiteY4" fmla="*/ 3608284 h 4462688"/>
              <a:gd name="connsiteX5" fmla="*/ 5958300 w 6454057"/>
              <a:gd name="connsiteY5" fmla="*/ 4462688 h 4462688"/>
              <a:gd name="connsiteX0" fmla="*/ 5958300 w 6464694"/>
              <a:gd name="connsiteY0" fmla="*/ 4462688 h 4462688"/>
              <a:gd name="connsiteX1" fmla="*/ 3980 w 6464694"/>
              <a:gd name="connsiteY1" fmla="*/ 4444103 h 4462688"/>
              <a:gd name="connsiteX2" fmla="*/ 10854 w 6464694"/>
              <a:gd name="connsiteY2" fmla="*/ 18743 h 4462688"/>
              <a:gd name="connsiteX3" fmla="*/ 6454057 w 6464694"/>
              <a:gd name="connsiteY3" fmla="*/ 0 h 4462688"/>
              <a:gd name="connsiteX4" fmla="*/ 6464642 w 6464694"/>
              <a:gd name="connsiteY4" fmla="*/ 3592477 h 4462688"/>
              <a:gd name="connsiteX5" fmla="*/ 5958300 w 6464694"/>
              <a:gd name="connsiteY5" fmla="*/ 4462688 h 4462688"/>
              <a:gd name="connsiteX0" fmla="*/ 5958300 w 6466652"/>
              <a:gd name="connsiteY0" fmla="*/ 4446881 h 4446881"/>
              <a:gd name="connsiteX1" fmla="*/ 3980 w 6466652"/>
              <a:gd name="connsiteY1" fmla="*/ 4428296 h 4446881"/>
              <a:gd name="connsiteX2" fmla="*/ 10854 w 6466652"/>
              <a:gd name="connsiteY2" fmla="*/ 2936 h 4446881"/>
              <a:gd name="connsiteX3" fmla="*/ 6466652 w 6466652"/>
              <a:gd name="connsiteY3" fmla="*/ 0 h 4446881"/>
              <a:gd name="connsiteX4" fmla="*/ 6464642 w 6466652"/>
              <a:gd name="connsiteY4" fmla="*/ 3576670 h 4446881"/>
              <a:gd name="connsiteX5" fmla="*/ 5958300 w 6466652"/>
              <a:gd name="connsiteY5" fmla="*/ 4446881 h 4446881"/>
              <a:gd name="connsiteX0" fmla="*/ 6428141 w 6936493"/>
              <a:gd name="connsiteY0" fmla="*/ 4446881 h 4446881"/>
              <a:gd name="connsiteX1" fmla="*/ 473821 w 6936493"/>
              <a:gd name="connsiteY1" fmla="*/ 4428296 h 4446881"/>
              <a:gd name="connsiteX2" fmla="*/ 472489 w 6936493"/>
              <a:gd name="connsiteY2" fmla="*/ 3238911 h 4446881"/>
              <a:gd name="connsiteX3" fmla="*/ 480695 w 6936493"/>
              <a:gd name="connsiteY3" fmla="*/ 2936 h 4446881"/>
              <a:gd name="connsiteX4" fmla="*/ 6936493 w 6936493"/>
              <a:gd name="connsiteY4" fmla="*/ 0 h 4446881"/>
              <a:gd name="connsiteX5" fmla="*/ 6934483 w 6936493"/>
              <a:gd name="connsiteY5" fmla="*/ 3576670 h 4446881"/>
              <a:gd name="connsiteX6" fmla="*/ 6428141 w 6936493"/>
              <a:gd name="connsiteY6" fmla="*/ 4446881 h 4446881"/>
              <a:gd name="connsiteX0" fmla="*/ 6396081 w 6904433"/>
              <a:gd name="connsiteY0" fmla="*/ 4446881 h 4446881"/>
              <a:gd name="connsiteX1" fmla="*/ 441761 w 6904433"/>
              <a:gd name="connsiteY1" fmla="*/ 4428296 h 4446881"/>
              <a:gd name="connsiteX2" fmla="*/ 440429 w 6904433"/>
              <a:gd name="connsiteY2" fmla="*/ 3238911 h 4446881"/>
              <a:gd name="connsiteX3" fmla="*/ 448635 w 6904433"/>
              <a:gd name="connsiteY3" fmla="*/ 2936 h 4446881"/>
              <a:gd name="connsiteX4" fmla="*/ 6904433 w 6904433"/>
              <a:gd name="connsiteY4" fmla="*/ 0 h 4446881"/>
              <a:gd name="connsiteX5" fmla="*/ 6902423 w 6904433"/>
              <a:gd name="connsiteY5" fmla="*/ 3576670 h 4446881"/>
              <a:gd name="connsiteX6" fmla="*/ 6396081 w 6904433"/>
              <a:gd name="connsiteY6" fmla="*/ 4446881 h 4446881"/>
              <a:gd name="connsiteX0" fmla="*/ 5956875 w 6465227"/>
              <a:gd name="connsiteY0" fmla="*/ 4446881 h 4446881"/>
              <a:gd name="connsiteX1" fmla="*/ 2555 w 6465227"/>
              <a:gd name="connsiteY1" fmla="*/ 4428296 h 4446881"/>
              <a:gd name="connsiteX2" fmla="*/ 1223 w 6465227"/>
              <a:gd name="connsiteY2" fmla="*/ 3238911 h 4446881"/>
              <a:gd name="connsiteX3" fmla="*/ 9429 w 6465227"/>
              <a:gd name="connsiteY3" fmla="*/ 2936 h 4446881"/>
              <a:gd name="connsiteX4" fmla="*/ 6465227 w 6465227"/>
              <a:gd name="connsiteY4" fmla="*/ 0 h 4446881"/>
              <a:gd name="connsiteX5" fmla="*/ 6463217 w 6465227"/>
              <a:gd name="connsiteY5" fmla="*/ 3576670 h 4446881"/>
              <a:gd name="connsiteX6" fmla="*/ 5956875 w 6465227"/>
              <a:gd name="connsiteY6" fmla="*/ 4446881 h 4446881"/>
              <a:gd name="connsiteX0" fmla="*/ 6207558 w 6715910"/>
              <a:gd name="connsiteY0" fmla="*/ 4446881 h 4446881"/>
              <a:gd name="connsiteX1" fmla="*/ 253238 w 6715910"/>
              <a:gd name="connsiteY1" fmla="*/ 4428296 h 4446881"/>
              <a:gd name="connsiteX2" fmla="*/ 3 w 6715910"/>
              <a:gd name="connsiteY2" fmla="*/ 1674029 h 4446881"/>
              <a:gd name="connsiteX3" fmla="*/ 260112 w 6715910"/>
              <a:gd name="connsiteY3" fmla="*/ 2936 h 4446881"/>
              <a:gd name="connsiteX4" fmla="*/ 6715910 w 6715910"/>
              <a:gd name="connsiteY4" fmla="*/ 0 h 4446881"/>
              <a:gd name="connsiteX5" fmla="*/ 6713900 w 6715910"/>
              <a:gd name="connsiteY5" fmla="*/ 3576670 h 4446881"/>
              <a:gd name="connsiteX6" fmla="*/ 6207558 w 6715910"/>
              <a:gd name="connsiteY6" fmla="*/ 4446881 h 4446881"/>
              <a:gd name="connsiteX0" fmla="*/ 6207558 w 6715910"/>
              <a:gd name="connsiteY0" fmla="*/ 4446881 h 4446881"/>
              <a:gd name="connsiteX1" fmla="*/ 253238 w 6715910"/>
              <a:gd name="connsiteY1" fmla="*/ 4428296 h 4446881"/>
              <a:gd name="connsiteX2" fmla="*/ 3 w 6715910"/>
              <a:gd name="connsiteY2" fmla="*/ 1674029 h 4446881"/>
              <a:gd name="connsiteX3" fmla="*/ 260112 w 6715910"/>
              <a:gd name="connsiteY3" fmla="*/ 2936 h 4446881"/>
              <a:gd name="connsiteX4" fmla="*/ 6715910 w 6715910"/>
              <a:gd name="connsiteY4" fmla="*/ 0 h 4446881"/>
              <a:gd name="connsiteX5" fmla="*/ 6713900 w 6715910"/>
              <a:gd name="connsiteY5" fmla="*/ 3576670 h 4446881"/>
              <a:gd name="connsiteX6" fmla="*/ 6207558 w 6715910"/>
              <a:gd name="connsiteY6" fmla="*/ 4446881 h 4446881"/>
              <a:gd name="connsiteX0" fmla="*/ 6207907 w 6716259"/>
              <a:gd name="connsiteY0" fmla="*/ 4446881 h 4446881"/>
              <a:gd name="connsiteX1" fmla="*/ 253587 w 6716259"/>
              <a:gd name="connsiteY1" fmla="*/ 4428296 h 4446881"/>
              <a:gd name="connsiteX2" fmla="*/ 352 w 6716259"/>
              <a:gd name="connsiteY2" fmla="*/ 1674029 h 4446881"/>
              <a:gd name="connsiteX3" fmla="*/ 260461 w 6716259"/>
              <a:gd name="connsiteY3" fmla="*/ 2936 h 4446881"/>
              <a:gd name="connsiteX4" fmla="*/ 6716259 w 6716259"/>
              <a:gd name="connsiteY4" fmla="*/ 0 h 4446881"/>
              <a:gd name="connsiteX5" fmla="*/ 6714249 w 6716259"/>
              <a:gd name="connsiteY5" fmla="*/ 3576670 h 4446881"/>
              <a:gd name="connsiteX6" fmla="*/ 6207907 w 6716259"/>
              <a:gd name="connsiteY6" fmla="*/ 4446881 h 4446881"/>
              <a:gd name="connsiteX0" fmla="*/ 6208075 w 6716427"/>
              <a:gd name="connsiteY0" fmla="*/ 4446881 h 4446881"/>
              <a:gd name="connsiteX1" fmla="*/ 253755 w 6716427"/>
              <a:gd name="connsiteY1" fmla="*/ 4428296 h 4446881"/>
              <a:gd name="connsiteX2" fmla="*/ 520 w 6716427"/>
              <a:gd name="connsiteY2" fmla="*/ 1674029 h 4446881"/>
              <a:gd name="connsiteX3" fmla="*/ 260629 w 6716427"/>
              <a:gd name="connsiteY3" fmla="*/ 2936 h 4446881"/>
              <a:gd name="connsiteX4" fmla="*/ 6716427 w 6716427"/>
              <a:gd name="connsiteY4" fmla="*/ 0 h 4446881"/>
              <a:gd name="connsiteX5" fmla="*/ 6714417 w 6716427"/>
              <a:gd name="connsiteY5" fmla="*/ 3576670 h 4446881"/>
              <a:gd name="connsiteX6" fmla="*/ 6208075 w 6716427"/>
              <a:gd name="connsiteY6" fmla="*/ 4446881 h 4446881"/>
              <a:gd name="connsiteX0" fmla="*/ 6384202 w 6892554"/>
              <a:gd name="connsiteY0" fmla="*/ 4446881 h 4446881"/>
              <a:gd name="connsiteX1" fmla="*/ 429882 w 6892554"/>
              <a:gd name="connsiteY1" fmla="*/ 4428296 h 4446881"/>
              <a:gd name="connsiteX2" fmla="*/ 315 w 6892554"/>
              <a:gd name="connsiteY2" fmla="*/ 907395 h 4446881"/>
              <a:gd name="connsiteX3" fmla="*/ 436756 w 6892554"/>
              <a:gd name="connsiteY3" fmla="*/ 2936 h 4446881"/>
              <a:gd name="connsiteX4" fmla="*/ 6892554 w 6892554"/>
              <a:gd name="connsiteY4" fmla="*/ 0 h 4446881"/>
              <a:gd name="connsiteX5" fmla="*/ 6890544 w 6892554"/>
              <a:gd name="connsiteY5" fmla="*/ 3576670 h 4446881"/>
              <a:gd name="connsiteX6" fmla="*/ 6384202 w 6892554"/>
              <a:gd name="connsiteY6" fmla="*/ 4446881 h 4446881"/>
              <a:gd name="connsiteX0" fmla="*/ 6384202 w 6892554"/>
              <a:gd name="connsiteY0" fmla="*/ 4459752 h 4459752"/>
              <a:gd name="connsiteX1" fmla="*/ 429882 w 6892554"/>
              <a:gd name="connsiteY1" fmla="*/ 4441167 h 4459752"/>
              <a:gd name="connsiteX2" fmla="*/ 315 w 6892554"/>
              <a:gd name="connsiteY2" fmla="*/ 920266 h 4459752"/>
              <a:gd name="connsiteX3" fmla="*/ 701254 w 6892554"/>
              <a:gd name="connsiteY3" fmla="*/ 0 h 4459752"/>
              <a:gd name="connsiteX4" fmla="*/ 6892554 w 6892554"/>
              <a:gd name="connsiteY4" fmla="*/ 12871 h 4459752"/>
              <a:gd name="connsiteX5" fmla="*/ 6890544 w 6892554"/>
              <a:gd name="connsiteY5" fmla="*/ 3589541 h 4459752"/>
              <a:gd name="connsiteX6" fmla="*/ 6384202 w 6892554"/>
              <a:gd name="connsiteY6" fmla="*/ 4459752 h 4459752"/>
              <a:gd name="connsiteX0" fmla="*/ 6408404 w 6916756"/>
              <a:gd name="connsiteY0" fmla="*/ 4459752 h 4459752"/>
              <a:gd name="connsiteX1" fmla="*/ 659 w 6916756"/>
              <a:gd name="connsiteY1" fmla="*/ 4441167 h 4459752"/>
              <a:gd name="connsiteX2" fmla="*/ 24517 w 6916756"/>
              <a:gd name="connsiteY2" fmla="*/ 920266 h 4459752"/>
              <a:gd name="connsiteX3" fmla="*/ 725456 w 6916756"/>
              <a:gd name="connsiteY3" fmla="*/ 0 h 4459752"/>
              <a:gd name="connsiteX4" fmla="*/ 6916756 w 6916756"/>
              <a:gd name="connsiteY4" fmla="*/ 12871 h 4459752"/>
              <a:gd name="connsiteX5" fmla="*/ 6914746 w 6916756"/>
              <a:gd name="connsiteY5" fmla="*/ 3589541 h 4459752"/>
              <a:gd name="connsiteX6" fmla="*/ 6408404 w 6916756"/>
              <a:gd name="connsiteY6" fmla="*/ 4459752 h 4459752"/>
              <a:gd name="connsiteX0" fmla="*/ 6415730 w 6924082"/>
              <a:gd name="connsiteY0" fmla="*/ 4459752 h 4459752"/>
              <a:gd name="connsiteX1" fmla="*/ 7985 w 6924082"/>
              <a:gd name="connsiteY1" fmla="*/ 4441167 h 4459752"/>
              <a:gd name="connsiteX2" fmla="*/ 6653 w 6924082"/>
              <a:gd name="connsiteY2" fmla="*/ 967687 h 4459752"/>
              <a:gd name="connsiteX3" fmla="*/ 732782 w 6924082"/>
              <a:gd name="connsiteY3" fmla="*/ 0 h 4459752"/>
              <a:gd name="connsiteX4" fmla="*/ 6924082 w 6924082"/>
              <a:gd name="connsiteY4" fmla="*/ 12871 h 4459752"/>
              <a:gd name="connsiteX5" fmla="*/ 6922072 w 6924082"/>
              <a:gd name="connsiteY5" fmla="*/ 3589541 h 4459752"/>
              <a:gd name="connsiteX6" fmla="*/ 6415730 w 6924082"/>
              <a:gd name="connsiteY6" fmla="*/ 4459752 h 4459752"/>
              <a:gd name="connsiteX0" fmla="*/ 6415730 w 6924082"/>
              <a:gd name="connsiteY0" fmla="*/ 4459752 h 4459752"/>
              <a:gd name="connsiteX1" fmla="*/ 7985 w 6924082"/>
              <a:gd name="connsiteY1" fmla="*/ 4441167 h 4459752"/>
              <a:gd name="connsiteX2" fmla="*/ 6653 w 6924082"/>
              <a:gd name="connsiteY2" fmla="*/ 1188984 h 4459752"/>
              <a:gd name="connsiteX3" fmla="*/ 732782 w 6924082"/>
              <a:gd name="connsiteY3" fmla="*/ 0 h 4459752"/>
              <a:gd name="connsiteX4" fmla="*/ 6924082 w 6924082"/>
              <a:gd name="connsiteY4" fmla="*/ 12871 h 4459752"/>
              <a:gd name="connsiteX5" fmla="*/ 6922072 w 6924082"/>
              <a:gd name="connsiteY5" fmla="*/ 3589541 h 4459752"/>
              <a:gd name="connsiteX6" fmla="*/ 6415730 w 6924082"/>
              <a:gd name="connsiteY6" fmla="*/ 4459752 h 4459752"/>
              <a:gd name="connsiteX0" fmla="*/ 6409704 w 6918056"/>
              <a:gd name="connsiteY0" fmla="*/ 4459752 h 4459752"/>
              <a:gd name="connsiteX1" fmla="*/ 1959 w 6918056"/>
              <a:gd name="connsiteY1" fmla="*/ 4441167 h 4459752"/>
              <a:gd name="connsiteX2" fmla="*/ 627 w 6918056"/>
              <a:gd name="connsiteY2" fmla="*/ 1188984 h 4459752"/>
              <a:gd name="connsiteX3" fmla="*/ 726756 w 6918056"/>
              <a:gd name="connsiteY3" fmla="*/ 0 h 4459752"/>
              <a:gd name="connsiteX4" fmla="*/ 6918056 w 6918056"/>
              <a:gd name="connsiteY4" fmla="*/ 12871 h 4459752"/>
              <a:gd name="connsiteX5" fmla="*/ 6916046 w 6918056"/>
              <a:gd name="connsiteY5" fmla="*/ 3589541 h 4459752"/>
              <a:gd name="connsiteX6" fmla="*/ 6409704 w 6918056"/>
              <a:gd name="connsiteY6" fmla="*/ 4459752 h 4459752"/>
              <a:gd name="connsiteX0" fmla="*/ 6409704 w 6918056"/>
              <a:gd name="connsiteY0" fmla="*/ 4459752 h 4459752"/>
              <a:gd name="connsiteX1" fmla="*/ 1959 w 6918056"/>
              <a:gd name="connsiteY1" fmla="*/ 4441167 h 4459752"/>
              <a:gd name="connsiteX2" fmla="*/ 627 w 6918056"/>
              <a:gd name="connsiteY2" fmla="*/ 1188984 h 4459752"/>
              <a:gd name="connsiteX3" fmla="*/ 953468 w 6918056"/>
              <a:gd name="connsiteY3" fmla="*/ 0 h 4459752"/>
              <a:gd name="connsiteX4" fmla="*/ 6918056 w 6918056"/>
              <a:gd name="connsiteY4" fmla="*/ 12871 h 4459752"/>
              <a:gd name="connsiteX5" fmla="*/ 6916046 w 6918056"/>
              <a:gd name="connsiteY5" fmla="*/ 3589541 h 4459752"/>
              <a:gd name="connsiteX6" fmla="*/ 6409704 w 6918056"/>
              <a:gd name="connsiteY6" fmla="*/ 4459752 h 4459752"/>
              <a:gd name="connsiteX0" fmla="*/ 6409704 w 6918056"/>
              <a:gd name="connsiteY0" fmla="*/ 4467656 h 4467656"/>
              <a:gd name="connsiteX1" fmla="*/ 1959 w 6918056"/>
              <a:gd name="connsiteY1" fmla="*/ 4449071 h 4467656"/>
              <a:gd name="connsiteX2" fmla="*/ 627 w 6918056"/>
              <a:gd name="connsiteY2" fmla="*/ 1196888 h 4467656"/>
              <a:gd name="connsiteX3" fmla="*/ 947170 w 6918056"/>
              <a:gd name="connsiteY3" fmla="*/ 0 h 4467656"/>
              <a:gd name="connsiteX4" fmla="*/ 6918056 w 6918056"/>
              <a:gd name="connsiteY4" fmla="*/ 20775 h 4467656"/>
              <a:gd name="connsiteX5" fmla="*/ 6916046 w 6918056"/>
              <a:gd name="connsiteY5" fmla="*/ 3597445 h 4467656"/>
              <a:gd name="connsiteX6" fmla="*/ 6409704 w 6918056"/>
              <a:gd name="connsiteY6" fmla="*/ 4467656 h 4467656"/>
              <a:gd name="connsiteX0" fmla="*/ 6353026 w 6918056"/>
              <a:gd name="connsiteY0" fmla="*/ 4609918 h 4609918"/>
              <a:gd name="connsiteX1" fmla="*/ 1959 w 6918056"/>
              <a:gd name="connsiteY1" fmla="*/ 4449071 h 4609918"/>
              <a:gd name="connsiteX2" fmla="*/ 627 w 6918056"/>
              <a:gd name="connsiteY2" fmla="*/ 1196888 h 4609918"/>
              <a:gd name="connsiteX3" fmla="*/ 947170 w 6918056"/>
              <a:gd name="connsiteY3" fmla="*/ 0 h 4609918"/>
              <a:gd name="connsiteX4" fmla="*/ 6918056 w 6918056"/>
              <a:gd name="connsiteY4" fmla="*/ 20775 h 4609918"/>
              <a:gd name="connsiteX5" fmla="*/ 6916046 w 6918056"/>
              <a:gd name="connsiteY5" fmla="*/ 3597445 h 4609918"/>
              <a:gd name="connsiteX6" fmla="*/ 6353026 w 6918056"/>
              <a:gd name="connsiteY6" fmla="*/ 4609918 h 4609918"/>
              <a:gd name="connsiteX0" fmla="*/ 6352501 w 6917531"/>
              <a:gd name="connsiteY0" fmla="*/ 4609918 h 4615044"/>
              <a:gd name="connsiteX1" fmla="*/ 7731 w 6917531"/>
              <a:gd name="connsiteY1" fmla="*/ 4615044 h 4615044"/>
              <a:gd name="connsiteX2" fmla="*/ 102 w 6917531"/>
              <a:gd name="connsiteY2" fmla="*/ 1196888 h 4615044"/>
              <a:gd name="connsiteX3" fmla="*/ 946645 w 6917531"/>
              <a:gd name="connsiteY3" fmla="*/ 0 h 4615044"/>
              <a:gd name="connsiteX4" fmla="*/ 6917531 w 6917531"/>
              <a:gd name="connsiteY4" fmla="*/ 20775 h 4615044"/>
              <a:gd name="connsiteX5" fmla="*/ 6915521 w 6917531"/>
              <a:gd name="connsiteY5" fmla="*/ 3597445 h 4615044"/>
              <a:gd name="connsiteX6" fmla="*/ 6352501 w 6917531"/>
              <a:gd name="connsiteY6" fmla="*/ 4609918 h 4615044"/>
              <a:gd name="connsiteX0" fmla="*/ 6352501 w 6942751"/>
              <a:gd name="connsiteY0" fmla="*/ 4609918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15521 w 6942751"/>
              <a:gd name="connsiteY5" fmla="*/ 3597445 h 4615044"/>
              <a:gd name="connsiteX6" fmla="*/ 6352501 w 6942751"/>
              <a:gd name="connsiteY6" fmla="*/ 4609918 h 4615044"/>
              <a:gd name="connsiteX0" fmla="*/ 6352501 w 6942751"/>
              <a:gd name="connsiteY0" fmla="*/ 4609918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34436 w 6942751"/>
              <a:gd name="connsiteY5" fmla="*/ 3565831 h 4615044"/>
              <a:gd name="connsiteX6" fmla="*/ 6352501 w 6942751"/>
              <a:gd name="connsiteY6" fmla="*/ 4609918 h 4615044"/>
              <a:gd name="connsiteX0" fmla="*/ 6352501 w 6942751"/>
              <a:gd name="connsiteY0" fmla="*/ 4562497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34436 w 6942751"/>
              <a:gd name="connsiteY5" fmla="*/ 3565831 h 4615044"/>
              <a:gd name="connsiteX6" fmla="*/ 6352501 w 6942751"/>
              <a:gd name="connsiteY6" fmla="*/ 4562497 h 4615044"/>
              <a:gd name="connsiteX0" fmla="*/ 6353030 w 6943280"/>
              <a:gd name="connsiteY0" fmla="*/ 4562497 h 4562497"/>
              <a:gd name="connsiteX1" fmla="*/ 1955 w 6943280"/>
              <a:gd name="connsiteY1" fmla="*/ 4551817 h 4562497"/>
              <a:gd name="connsiteX2" fmla="*/ 631 w 6943280"/>
              <a:gd name="connsiteY2" fmla="*/ 1196888 h 4562497"/>
              <a:gd name="connsiteX3" fmla="*/ 947174 w 6943280"/>
              <a:gd name="connsiteY3" fmla="*/ 0 h 4562497"/>
              <a:gd name="connsiteX4" fmla="*/ 6943280 w 6943280"/>
              <a:gd name="connsiteY4" fmla="*/ 4968 h 4562497"/>
              <a:gd name="connsiteX5" fmla="*/ 6934965 w 6943280"/>
              <a:gd name="connsiteY5" fmla="*/ 3565831 h 4562497"/>
              <a:gd name="connsiteX6" fmla="*/ 6353030 w 6943280"/>
              <a:gd name="connsiteY6" fmla="*/ 4562497 h 45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43280" h="4562497">
                <a:moveTo>
                  <a:pt x="6353030" y="4562497"/>
                </a:moveTo>
                <a:lnTo>
                  <a:pt x="1955" y="4551817"/>
                </a:lnTo>
                <a:cubicBezTo>
                  <a:pt x="-1936" y="4548076"/>
                  <a:pt x="1297" y="2822979"/>
                  <a:pt x="631" y="1196888"/>
                </a:cubicBezTo>
                <a:cubicBezTo>
                  <a:pt x="-10818" y="1170638"/>
                  <a:pt x="946724" y="10288"/>
                  <a:pt x="947174" y="0"/>
                </a:cubicBezTo>
                <a:lnTo>
                  <a:pt x="6943280" y="4968"/>
                </a:lnTo>
                <a:cubicBezTo>
                  <a:pt x="6942324" y="807017"/>
                  <a:pt x="6935921" y="2763782"/>
                  <a:pt x="6934965" y="3565831"/>
                </a:cubicBezTo>
                <a:lnTo>
                  <a:pt x="6353030" y="4562497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-22279" y="-11138"/>
            <a:ext cx="12260154" cy="6913698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87368"/>
              <a:gd name="connsiteY0" fmla="*/ 3897556 h 3897556"/>
              <a:gd name="connsiteX1" fmla="*/ 4560146 w 6387368"/>
              <a:gd name="connsiteY1" fmla="*/ 3879048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97992"/>
              <a:gd name="connsiteY0" fmla="*/ 3897556 h 3897556"/>
              <a:gd name="connsiteX1" fmla="*/ 4560146 w 6397992"/>
              <a:gd name="connsiteY1" fmla="*/ 3879048 h 3897556"/>
              <a:gd name="connsiteX2" fmla="*/ 6396697 w 6397992"/>
              <a:gd name="connsiteY2" fmla="*/ 2699348 h 3897556"/>
              <a:gd name="connsiteX3" fmla="*/ 6365238 w 6397992"/>
              <a:gd name="connsiteY3" fmla="*/ 12850 h 3897556"/>
              <a:gd name="connsiteX4" fmla="*/ 628 w 6397992"/>
              <a:gd name="connsiteY4" fmla="*/ 0 h 3897556"/>
              <a:gd name="connsiteX5" fmla="*/ 5410 w 6397992"/>
              <a:gd name="connsiteY5" fmla="*/ 3897556 h 3897556"/>
              <a:gd name="connsiteX0" fmla="*/ 5410 w 6397992"/>
              <a:gd name="connsiteY0" fmla="*/ 3897556 h 3897556"/>
              <a:gd name="connsiteX1" fmla="*/ 6124506 w 6397992"/>
              <a:gd name="connsiteY1" fmla="*/ 3891649 h 3897556"/>
              <a:gd name="connsiteX2" fmla="*/ 6396697 w 6397992"/>
              <a:gd name="connsiteY2" fmla="*/ 2699348 h 3897556"/>
              <a:gd name="connsiteX3" fmla="*/ 6365238 w 6397992"/>
              <a:gd name="connsiteY3" fmla="*/ 12850 h 3897556"/>
              <a:gd name="connsiteX4" fmla="*/ 628 w 6397992"/>
              <a:gd name="connsiteY4" fmla="*/ 0 h 3897556"/>
              <a:gd name="connsiteX5" fmla="*/ 5410 w 6397992"/>
              <a:gd name="connsiteY5" fmla="*/ 3897556 h 3897556"/>
              <a:gd name="connsiteX0" fmla="*/ 5410 w 6738621"/>
              <a:gd name="connsiteY0" fmla="*/ 3897556 h 3897556"/>
              <a:gd name="connsiteX1" fmla="*/ 6124506 w 6738621"/>
              <a:gd name="connsiteY1" fmla="*/ 3891649 h 3897556"/>
              <a:gd name="connsiteX2" fmla="*/ 6738490 w 6738621"/>
              <a:gd name="connsiteY2" fmla="*/ 3102570 h 3897556"/>
              <a:gd name="connsiteX3" fmla="*/ 6365238 w 6738621"/>
              <a:gd name="connsiteY3" fmla="*/ 12850 h 3897556"/>
              <a:gd name="connsiteX4" fmla="*/ 628 w 6738621"/>
              <a:gd name="connsiteY4" fmla="*/ 0 h 3897556"/>
              <a:gd name="connsiteX5" fmla="*/ 5410 w 6738621"/>
              <a:gd name="connsiteY5" fmla="*/ 3897556 h 3897556"/>
              <a:gd name="connsiteX0" fmla="*/ 5410 w 6754915"/>
              <a:gd name="connsiteY0" fmla="*/ 3897556 h 3897556"/>
              <a:gd name="connsiteX1" fmla="*/ 6124506 w 6754915"/>
              <a:gd name="connsiteY1" fmla="*/ 3891649 h 3897556"/>
              <a:gd name="connsiteX2" fmla="*/ 6738490 w 6754915"/>
              <a:gd name="connsiteY2" fmla="*/ 3102570 h 3897556"/>
              <a:gd name="connsiteX3" fmla="*/ 6753042 w 6754915"/>
              <a:gd name="connsiteY3" fmla="*/ 6550 h 3897556"/>
              <a:gd name="connsiteX4" fmla="*/ 628 w 6754915"/>
              <a:gd name="connsiteY4" fmla="*/ 0 h 3897556"/>
              <a:gd name="connsiteX5" fmla="*/ 5410 w 6754915"/>
              <a:gd name="connsiteY5" fmla="*/ 3897556 h 3897556"/>
              <a:gd name="connsiteX0" fmla="*/ 0 w 7222757"/>
              <a:gd name="connsiteY0" fmla="*/ 3903856 h 3903856"/>
              <a:gd name="connsiteX1" fmla="*/ 6592348 w 7222757"/>
              <a:gd name="connsiteY1" fmla="*/ 3891649 h 3903856"/>
              <a:gd name="connsiteX2" fmla="*/ 7206332 w 7222757"/>
              <a:gd name="connsiteY2" fmla="*/ 3102570 h 3903856"/>
              <a:gd name="connsiteX3" fmla="*/ 7220884 w 7222757"/>
              <a:gd name="connsiteY3" fmla="*/ 6550 h 3903856"/>
              <a:gd name="connsiteX4" fmla="*/ 468470 w 7222757"/>
              <a:gd name="connsiteY4" fmla="*/ 0 h 3903856"/>
              <a:gd name="connsiteX5" fmla="*/ 0 w 7222757"/>
              <a:gd name="connsiteY5" fmla="*/ 3903856 h 3903856"/>
              <a:gd name="connsiteX0" fmla="*/ 1267 w 7224024"/>
              <a:gd name="connsiteY0" fmla="*/ 3903856 h 3903856"/>
              <a:gd name="connsiteX1" fmla="*/ 6593615 w 7224024"/>
              <a:gd name="connsiteY1" fmla="*/ 3891649 h 3903856"/>
              <a:gd name="connsiteX2" fmla="*/ 7207599 w 7224024"/>
              <a:gd name="connsiteY2" fmla="*/ 3102570 h 3903856"/>
              <a:gd name="connsiteX3" fmla="*/ 7222151 w 7224024"/>
              <a:gd name="connsiteY3" fmla="*/ 6550 h 3903856"/>
              <a:gd name="connsiteX4" fmla="*/ 469737 w 7224024"/>
              <a:gd name="connsiteY4" fmla="*/ 0 h 3903856"/>
              <a:gd name="connsiteX5" fmla="*/ 1267 w 7224024"/>
              <a:gd name="connsiteY5" fmla="*/ 3903856 h 3903856"/>
              <a:gd name="connsiteX0" fmla="*/ 382132 w 7604889"/>
              <a:gd name="connsiteY0" fmla="*/ 3903856 h 3903856"/>
              <a:gd name="connsiteX1" fmla="*/ 6974480 w 7604889"/>
              <a:gd name="connsiteY1" fmla="*/ 3891649 h 3903856"/>
              <a:gd name="connsiteX2" fmla="*/ 7588464 w 7604889"/>
              <a:gd name="connsiteY2" fmla="*/ 3102570 h 3903856"/>
              <a:gd name="connsiteX3" fmla="*/ 7603016 w 7604889"/>
              <a:gd name="connsiteY3" fmla="*/ 6550 h 3903856"/>
              <a:gd name="connsiteX4" fmla="*/ 850602 w 7604889"/>
              <a:gd name="connsiteY4" fmla="*/ 0 h 3903856"/>
              <a:gd name="connsiteX5" fmla="*/ 798423 w 7604889"/>
              <a:gd name="connsiteY5" fmla="*/ 850547 h 3903856"/>
              <a:gd name="connsiteX6" fmla="*/ 382132 w 7604889"/>
              <a:gd name="connsiteY6" fmla="*/ 3903856 h 3903856"/>
              <a:gd name="connsiteX0" fmla="*/ 382132 w 7604889"/>
              <a:gd name="connsiteY0" fmla="*/ 3903856 h 3903856"/>
              <a:gd name="connsiteX1" fmla="*/ 6974480 w 7604889"/>
              <a:gd name="connsiteY1" fmla="*/ 3891649 h 3903856"/>
              <a:gd name="connsiteX2" fmla="*/ 7588464 w 7604889"/>
              <a:gd name="connsiteY2" fmla="*/ 3102570 h 3903856"/>
              <a:gd name="connsiteX3" fmla="*/ 7603016 w 7604889"/>
              <a:gd name="connsiteY3" fmla="*/ 6550 h 3903856"/>
              <a:gd name="connsiteX4" fmla="*/ 850602 w 7604889"/>
              <a:gd name="connsiteY4" fmla="*/ 0 h 3903856"/>
              <a:gd name="connsiteX5" fmla="*/ 798423 w 7604889"/>
              <a:gd name="connsiteY5" fmla="*/ 850547 h 3903856"/>
              <a:gd name="connsiteX6" fmla="*/ 382132 w 7604889"/>
              <a:gd name="connsiteY6" fmla="*/ 3903856 h 3903856"/>
              <a:gd name="connsiteX0" fmla="*/ 365807 w 7588564"/>
              <a:gd name="connsiteY0" fmla="*/ 3903856 h 3903856"/>
              <a:gd name="connsiteX1" fmla="*/ 6958155 w 7588564"/>
              <a:gd name="connsiteY1" fmla="*/ 3891649 h 3903856"/>
              <a:gd name="connsiteX2" fmla="*/ 7572139 w 7588564"/>
              <a:gd name="connsiteY2" fmla="*/ 3102570 h 3903856"/>
              <a:gd name="connsiteX3" fmla="*/ 7586691 w 7588564"/>
              <a:gd name="connsiteY3" fmla="*/ 6550 h 3903856"/>
              <a:gd name="connsiteX4" fmla="*/ 834277 w 7588564"/>
              <a:gd name="connsiteY4" fmla="*/ 0 h 3903856"/>
              <a:gd name="connsiteX5" fmla="*/ 782098 w 7588564"/>
              <a:gd name="connsiteY5" fmla="*/ 850547 h 3903856"/>
              <a:gd name="connsiteX6" fmla="*/ 365807 w 7588564"/>
              <a:gd name="connsiteY6" fmla="*/ 3903856 h 3903856"/>
              <a:gd name="connsiteX0" fmla="*/ 365807 w 7588564"/>
              <a:gd name="connsiteY0" fmla="*/ 3903856 h 3903856"/>
              <a:gd name="connsiteX1" fmla="*/ 6958155 w 7588564"/>
              <a:gd name="connsiteY1" fmla="*/ 3891649 h 3903856"/>
              <a:gd name="connsiteX2" fmla="*/ 7572139 w 7588564"/>
              <a:gd name="connsiteY2" fmla="*/ 3102570 h 3903856"/>
              <a:gd name="connsiteX3" fmla="*/ 7586691 w 7588564"/>
              <a:gd name="connsiteY3" fmla="*/ 6550 h 3903856"/>
              <a:gd name="connsiteX4" fmla="*/ 834277 w 7588564"/>
              <a:gd name="connsiteY4" fmla="*/ 0 h 3903856"/>
              <a:gd name="connsiteX5" fmla="*/ 782098 w 7588564"/>
              <a:gd name="connsiteY5" fmla="*/ 850547 h 3903856"/>
              <a:gd name="connsiteX6" fmla="*/ 365807 w 7588564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0 w 7222757"/>
              <a:gd name="connsiteY0" fmla="*/ 3903856 h 3903856"/>
              <a:gd name="connsiteX1" fmla="*/ 6592348 w 7222757"/>
              <a:gd name="connsiteY1" fmla="*/ 3891649 h 3903856"/>
              <a:gd name="connsiteX2" fmla="*/ 7206332 w 7222757"/>
              <a:gd name="connsiteY2" fmla="*/ 3102570 h 3903856"/>
              <a:gd name="connsiteX3" fmla="*/ 7220884 w 7222757"/>
              <a:gd name="connsiteY3" fmla="*/ 6550 h 3903856"/>
              <a:gd name="connsiteX4" fmla="*/ 468470 w 7222757"/>
              <a:gd name="connsiteY4" fmla="*/ 0 h 3903856"/>
              <a:gd name="connsiteX5" fmla="*/ 416291 w 7222757"/>
              <a:gd name="connsiteY5" fmla="*/ 850547 h 3903856"/>
              <a:gd name="connsiteX6" fmla="*/ 0 w 7222757"/>
              <a:gd name="connsiteY6" fmla="*/ 3903856 h 3903856"/>
              <a:gd name="connsiteX0" fmla="*/ 45274 w 7268031"/>
              <a:gd name="connsiteY0" fmla="*/ 3903856 h 3903856"/>
              <a:gd name="connsiteX1" fmla="*/ 6637622 w 7268031"/>
              <a:gd name="connsiteY1" fmla="*/ 3891649 h 3903856"/>
              <a:gd name="connsiteX2" fmla="*/ 7251606 w 7268031"/>
              <a:gd name="connsiteY2" fmla="*/ 3102570 h 3903856"/>
              <a:gd name="connsiteX3" fmla="*/ 7266158 w 7268031"/>
              <a:gd name="connsiteY3" fmla="*/ 6550 h 3903856"/>
              <a:gd name="connsiteX4" fmla="*/ 513744 w 7268031"/>
              <a:gd name="connsiteY4" fmla="*/ 0 h 3903856"/>
              <a:gd name="connsiteX5" fmla="*/ 1459 w 7268031"/>
              <a:gd name="connsiteY5" fmla="*/ 907250 h 3903856"/>
              <a:gd name="connsiteX6" fmla="*/ 45274 w 7268031"/>
              <a:gd name="connsiteY6" fmla="*/ 3903856 h 3903856"/>
              <a:gd name="connsiteX0" fmla="*/ 43815 w 7266572"/>
              <a:gd name="connsiteY0" fmla="*/ 3903856 h 3903856"/>
              <a:gd name="connsiteX1" fmla="*/ 6636163 w 7266572"/>
              <a:gd name="connsiteY1" fmla="*/ 3891649 h 3903856"/>
              <a:gd name="connsiteX2" fmla="*/ 7250147 w 7266572"/>
              <a:gd name="connsiteY2" fmla="*/ 3102570 h 3903856"/>
              <a:gd name="connsiteX3" fmla="*/ 7264699 w 7266572"/>
              <a:gd name="connsiteY3" fmla="*/ 6550 h 3903856"/>
              <a:gd name="connsiteX4" fmla="*/ 512285 w 7266572"/>
              <a:gd name="connsiteY4" fmla="*/ 0 h 3903856"/>
              <a:gd name="connsiteX5" fmla="*/ 0 w 7266572"/>
              <a:gd name="connsiteY5" fmla="*/ 907250 h 3903856"/>
              <a:gd name="connsiteX6" fmla="*/ 43815 w 7266572"/>
              <a:gd name="connsiteY6" fmla="*/ 3903856 h 3903856"/>
              <a:gd name="connsiteX0" fmla="*/ 43815 w 7266572"/>
              <a:gd name="connsiteY0" fmla="*/ 3903856 h 3903856"/>
              <a:gd name="connsiteX1" fmla="*/ 6636163 w 7266572"/>
              <a:gd name="connsiteY1" fmla="*/ 3891649 h 3903856"/>
              <a:gd name="connsiteX2" fmla="*/ 7250147 w 7266572"/>
              <a:gd name="connsiteY2" fmla="*/ 3102570 h 3903856"/>
              <a:gd name="connsiteX3" fmla="*/ 7264699 w 7266572"/>
              <a:gd name="connsiteY3" fmla="*/ 6550 h 3903856"/>
              <a:gd name="connsiteX4" fmla="*/ 512285 w 7266572"/>
              <a:gd name="connsiteY4" fmla="*/ 0 h 3903856"/>
              <a:gd name="connsiteX5" fmla="*/ 0 w 7266572"/>
              <a:gd name="connsiteY5" fmla="*/ 907250 h 3903856"/>
              <a:gd name="connsiteX6" fmla="*/ 43815 w 7266572"/>
              <a:gd name="connsiteY6" fmla="*/ 3903856 h 3903856"/>
              <a:gd name="connsiteX0" fmla="*/ 4377 w 7227134"/>
              <a:gd name="connsiteY0" fmla="*/ 3903856 h 3903856"/>
              <a:gd name="connsiteX1" fmla="*/ 6596725 w 7227134"/>
              <a:gd name="connsiteY1" fmla="*/ 3891649 h 3903856"/>
              <a:gd name="connsiteX2" fmla="*/ 7210709 w 7227134"/>
              <a:gd name="connsiteY2" fmla="*/ 3102570 h 3903856"/>
              <a:gd name="connsiteX3" fmla="*/ 7225261 w 7227134"/>
              <a:gd name="connsiteY3" fmla="*/ 6550 h 3903856"/>
              <a:gd name="connsiteX4" fmla="*/ 472847 w 7227134"/>
              <a:gd name="connsiteY4" fmla="*/ 0 h 3903856"/>
              <a:gd name="connsiteX5" fmla="*/ 0 w 7227134"/>
              <a:gd name="connsiteY5" fmla="*/ 617434 h 3903856"/>
              <a:gd name="connsiteX6" fmla="*/ 4377 w 7227134"/>
              <a:gd name="connsiteY6" fmla="*/ 3903856 h 3903856"/>
              <a:gd name="connsiteX0" fmla="*/ 4377 w 7227134"/>
              <a:gd name="connsiteY0" fmla="*/ 3910156 h 3910156"/>
              <a:gd name="connsiteX1" fmla="*/ 6596725 w 7227134"/>
              <a:gd name="connsiteY1" fmla="*/ 3897949 h 3910156"/>
              <a:gd name="connsiteX2" fmla="*/ 7210709 w 7227134"/>
              <a:gd name="connsiteY2" fmla="*/ 3108870 h 3910156"/>
              <a:gd name="connsiteX3" fmla="*/ 7225261 w 7227134"/>
              <a:gd name="connsiteY3" fmla="*/ 12850 h 3910156"/>
              <a:gd name="connsiteX4" fmla="*/ 821213 w 7227134"/>
              <a:gd name="connsiteY4" fmla="*/ 0 h 3910156"/>
              <a:gd name="connsiteX5" fmla="*/ 0 w 7227134"/>
              <a:gd name="connsiteY5" fmla="*/ 623734 h 3910156"/>
              <a:gd name="connsiteX6" fmla="*/ 4377 w 7227134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863147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762342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01494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768629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29590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768629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3707" h="3910156">
                <a:moveTo>
                  <a:pt x="10950" y="3910156"/>
                </a:moveTo>
                <a:lnTo>
                  <a:pt x="6629590" y="3897949"/>
                </a:lnTo>
                <a:lnTo>
                  <a:pt x="7217282" y="3108870"/>
                </a:lnTo>
                <a:cubicBezTo>
                  <a:pt x="7225450" y="3119926"/>
                  <a:pt x="7238607" y="943088"/>
                  <a:pt x="7231834" y="12850"/>
                </a:cubicBezTo>
                <a:lnTo>
                  <a:pt x="768629" y="0"/>
                </a:lnTo>
                <a:lnTo>
                  <a:pt x="0" y="718239"/>
                </a:lnTo>
                <a:lnTo>
                  <a:pt x="10950" y="391015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23434" y="144824"/>
            <a:ext cx="12258211" cy="6539087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475 h 3685689"/>
              <a:gd name="connsiteX5" fmla="*/ 20318 w 6549572"/>
              <a:gd name="connsiteY5" fmla="*/ 3685689 h 3685689"/>
              <a:gd name="connsiteX0" fmla="*/ 20318 w 6549572"/>
              <a:gd name="connsiteY0" fmla="*/ 3685689 h 3690570"/>
              <a:gd name="connsiteX1" fmla="*/ 6478018 w 6549572"/>
              <a:gd name="connsiteY1" fmla="*/ 3690570 h 3690570"/>
              <a:gd name="connsiteX2" fmla="*/ 6542699 w 6549572"/>
              <a:gd name="connsiteY2" fmla="*/ 2344569 h 3690570"/>
              <a:gd name="connsiteX3" fmla="*/ 6549572 w 6549572"/>
              <a:gd name="connsiteY3" fmla="*/ 0 h 3690570"/>
              <a:gd name="connsiteX4" fmla="*/ 0 w 6549572"/>
              <a:gd name="connsiteY4" fmla="*/ 1475 h 3690570"/>
              <a:gd name="connsiteX5" fmla="*/ 20318 w 6549572"/>
              <a:gd name="connsiteY5" fmla="*/ 3685689 h 3690570"/>
              <a:gd name="connsiteX0" fmla="*/ 20318 w 6739887"/>
              <a:gd name="connsiteY0" fmla="*/ 3685689 h 3690570"/>
              <a:gd name="connsiteX1" fmla="*/ 6478018 w 6739887"/>
              <a:gd name="connsiteY1" fmla="*/ 3690570 h 3690570"/>
              <a:gd name="connsiteX2" fmla="*/ 6739887 w 6739887"/>
              <a:gd name="connsiteY2" fmla="*/ 3352626 h 3690570"/>
              <a:gd name="connsiteX3" fmla="*/ 6549572 w 6739887"/>
              <a:gd name="connsiteY3" fmla="*/ 0 h 3690570"/>
              <a:gd name="connsiteX4" fmla="*/ 0 w 6739887"/>
              <a:gd name="connsiteY4" fmla="*/ 1475 h 3690570"/>
              <a:gd name="connsiteX5" fmla="*/ 20318 w 6739887"/>
              <a:gd name="connsiteY5" fmla="*/ 3685689 h 3690570"/>
              <a:gd name="connsiteX0" fmla="*/ 20318 w 6746761"/>
              <a:gd name="connsiteY0" fmla="*/ 3685689 h 3690570"/>
              <a:gd name="connsiteX1" fmla="*/ 6478018 w 6746761"/>
              <a:gd name="connsiteY1" fmla="*/ 3690570 h 3690570"/>
              <a:gd name="connsiteX2" fmla="*/ 6739887 w 6746761"/>
              <a:gd name="connsiteY2" fmla="*/ 3352626 h 3690570"/>
              <a:gd name="connsiteX3" fmla="*/ 6746761 w 6746761"/>
              <a:gd name="connsiteY3" fmla="*/ 0 h 3690570"/>
              <a:gd name="connsiteX4" fmla="*/ 0 w 6746761"/>
              <a:gd name="connsiteY4" fmla="*/ 1475 h 3690570"/>
              <a:gd name="connsiteX5" fmla="*/ 20318 w 6746761"/>
              <a:gd name="connsiteY5" fmla="*/ 3685689 h 369057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72653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230733 w 7219414"/>
              <a:gd name="connsiteY5" fmla="*/ 1946809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230733 w 7219414"/>
              <a:gd name="connsiteY5" fmla="*/ 1946809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680 w 7219414"/>
              <a:gd name="connsiteY5" fmla="*/ 447325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387205 w 7219414"/>
              <a:gd name="connsiteY4" fmla="*/ 121182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387205 w 7219414"/>
              <a:gd name="connsiteY4" fmla="*/ 121182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570808 h 3570808"/>
              <a:gd name="connsiteX1" fmla="*/ 6950671 w 7219414"/>
              <a:gd name="connsiteY1" fmla="*/ 3569388 h 3570808"/>
              <a:gd name="connsiteX2" fmla="*/ 7212540 w 7219414"/>
              <a:gd name="connsiteY2" fmla="*/ 3231444 h 3570808"/>
              <a:gd name="connsiteX3" fmla="*/ 7219414 w 7219414"/>
              <a:gd name="connsiteY3" fmla="*/ 36327 h 3570808"/>
              <a:gd name="connsiteX4" fmla="*/ 387205 w 7219414"/>
              <a:gd name="connsiteY4" fmla="*/ 0 h 3570808"/>
              <a:gd name="connsiteX5" fmla="*/ 680 w 7219414"/>
              <a:gd name="connsiteY5" fmla="*/ 445850 h 3570808"/>
              <a:gd name="connsiteX6" fmla="*/ 0 w 7219414"/>
              <a:gd name="connsiteY6" fmla="*/ 3570808 h 3570808"/>
              <a:gd name="connsiteX0" fmla="*/ 0 w 7219414"/>
              <a:gd name="connsiteY0" fmla="*/ 3570808 h 3570808"/>
              <a:gd name="connsiteX1" fmla="*/ 6950671 w 7219414"/>
              <a:gd name="connsiteY1" fmla="*/ 3569388 h 3570808"/>
              <a:gd name="connsiteX2" fmla="*/ 7212540 w 7219414"/>
              <a:gd name="connsiteY2" fmla="*/ 3231444 h 3570808"/>
              <a:gd name="connsiteX3" fmla="*/ 7219414 w 7219414"/>
              <a:gd name="connsiteY3" fmla="*/ 36327 h 3570808"/>
              <a:gd name="connsiteX4" fmla="*/ 387205 w 7219414"/>
              <a:gd name="connsiteY4" fmla="*/ 0 h 3570808"/>
              <a:gd name="connsiteX5" fmla="*/ 7253 w 7219414"/>
              <a:gd name="connsiteY5" fmla="*/ 338744 h 3570808"/>
              <a:gd name="connsiteX6" fmla="*/ 0 w 7219414"/>
              <a:gd name="connsiteY6" fmla="*/ 3570808 h 3570808"/>
              <a:gd name="connsiteX0" fmla="*/ 0 w 7219414"/>
              <a:gd name="connsiteY0" fmla="*/ 3545606 h 3545606"/>
              <a:gd name="connsiteX1" fmla="*/ 6950671 w 7219414"/>
              <a:gd name="connsiteY1" fmla="*/ 3544186 h 3545606"/>
              <a:gd name="connsiteX2" fmla="*/ 7212540 w 7219414"/>
              <a:gd name="connsiteY2" fmla="*/ 3206242 h 3545606"/>
              <a:gd name="connsiteX3" fmla="*/ 7219414 w 7219414"/>
              <a:gd name="connsiteY3" fmla="*/ 11125 h 3545606"/>
              <a:gd name="connsiteX4" fmla="*/ 367486 w 7219414"/>
              <a:gd name="connsiteY4" fmla="*/ 0 h 3545606"/>
              <a:gd name="connsiteX5" fmla="*/ 7253 w 7219414"/>
              <a:gd name="connsiteY5" fmla="*/ 313542 h 3545606"/>
              <a:gd name="connsiteX6" fmla="*/ 0 w 7219414"/>
              <a:gd name="connsiteY6" fmla="*/ 3545606 h 3545606"/>
              <a:gd name="connsiteX0" fmla="*/ 0 w 7219414"/>
              <a:gd name="connsiteY0" fmla="*/ 3589709 h 3589709"/>
              <a:gd name="connsiteX1" fmla="*/ 6950671 w 7219414"/>
              <a:gd name="connsiteY1" fmla="*/ 3588289 h 3589709"/>
              <a:gd name="connsiteX2" fmla="*/ 7212540 w 7219414"/>
              <a:gd name="connsiteY2" fmla="*/ 3250345 h 3589709"/>
              <a:gd name="connsiteX3" fmla="*/ 7219414 w 7219414"/>
              <a:gd name="connsiteY3" fmla="*/ 55228 h 3589709"/>
              <a:gd name="connsiteX4" fmla="*/ 433215 w 7219414"/>
              <a:gd name="connsiteY4" fmla="*/ 0 h 3589709"/>
              <a:gd name="connsiteX5" fmla="*/ 7253 w 7219414"/>
              <a:gd name="connsiteY5" fmla="*/ 357645 h 3589709"/>
              <a:gd name="connsiteX6" fmla="*/ 0 w 7219414"/>
              <a:gd name="connsiteY6" fmla="*/ 3589709 h 3589709"/>
              <a:gd name="connsiteX0" fmla="*/ 0 w 7245706"/>
              <a:gd name="connsiteY0" fmla="*/ 3597484 h 3597484"/>
              <a:gd name="connsiteX1" fmla="*/ 6950671 w 7245706"/>
              <a:gd name="connsiteY1" fmla="*/ 3596064 h 3597484"/>
              <a:gd name="connsiteX2" fmla="*/ 7212540 w 7245706"/>
              <a:gd name="connsiteY2" fmla="*/ 3258120 h 3597484"/>
              <a:gd name="connsiteX3" fmla="*/ 7245706 w 7245706"/>
              <a:gd name="connsiteY3" fmla="*/ 0 h 3597484"/>
              <a:gd name="connsiteX4" fmla="*/ 433215 w 7245706"/>
              <a:gd name="connsiteY4" fmla="*/ 7775 h 3597484"/>
              <a:gd name="connsiteX5" fmla="*/ 7253 w 7245706"/>
              <a:gd name="connsiteY5" fmla="*/ 365420 h 3597484"/>
              <a:gd name="connsiteX6" fmla="*/ 0 w 7245706"/>
              <a:gd name="connsiteY6" fmla="*/ 3597484 h 3597484"/>
              <a:gd name="connsiteX0" fmla="*/ 0 w 7245706"/>
              <a:gd name="connsiteY0" fmla="*/ 3589709 h 3589709"/>
              <a:gd name="connsiteX1" fmla="*/ 6950671 w 7245706"/>
              <a:gd name="connsiteY1" fmla="*/ 3588289 h 3589709"/>
              <a:gd name="connsiteX2" fmla="*/ 7212540 w 7245706"/>
              <a:gd name="connsiteY2" fmla="*/ 3250345 h 3589709"/>
              <a:gd name="connsiteX3" fmla="*/ 7245706 w 7245706"/>
              <a:gd name="connsiteY3" fmla="*/ 17427 h 3589709"/>
              <a:gd name="connsiteX4" fmla="*/ 433215 w 7245706"/>
              <a:gd name="connsiteY4" fmla="*/ 0 h 3589709"/>
              <a:gd name="connsiteX5" fmla="*/ 7253 w 7245706"/>
              <a:gd name="connsiteY5" fmla="*/ 357645 h 3589709"/>
              <a:gd name="connsiteX6" fmla="*/ 0 w 7245706"/>
              <a:gd name="connsiteY6" fmla="*/ 3589709 h 3589709"/>
              <a:gd name="connsiteX0" fmla="*/ 0 w 7245706"/>
              <a:gd name="connsiteY0" fmla="*/ 3652712 h 3652712"/>
              <a:gd name="connsiteX1" fmla="*/ 6950671 w 7245706"/>
              <a:gd name="connsiteY1" fmla="*/ 3588289 h 3652712"/>
              <a:gd name="connsiteX2" fmla="*/ 7212540 w 7245706"/>
              <a:gd name="connsiteY2" fmla="*/ 3250345 h 3652712"/>
              <a:gd name="connsiteX3" fmla="*/ 7245706 w 7245706"/>
              <a:gd name="connsiteY3" fmla="*/ 17427 h 3652712"/>
              <a:gd name="connsiteX4" fmla="*/ 433215 w 7245706"/>
              <a:gd name="connsiteY4" fmla="*/ 0 h 3652712"/>
              <a:gd name="connsiteX5" fmla="*/ 7253 w 7245706"/>
              <a:gd name="connsiteY5" fmla="*/ 357645 h 3652712"/>
              <a:gd name="connsiteX6" fmla="*/ 0 w 7245706"/>
              <a:gd name="connsiteY6" fmla="*/ 3652712 h 3652712"/>
              <a:gd name="connsiteX0" fmla="*/ 0 w 7245706"/>
              <a:gd name="connsiteY0" fmla="*/ 3652712 h 3652712"/>
              <a:gd name="connsiteX1" fmla="*/ 6911233 w 7245706"/>
              <a:gd name="connsiteY1" fmla="*/ 3651292 h 3652712"/>
              <a:gd name="connsiteX2" fmla="*/ 7212540 w 7245706"/>
              <a:gd name="connsiteY2" fmla="*/ 3250345 h 3652712"/>
              <a:gd name="connsiteX3" fmla="*/ 7245706 w 7245706"/>
              <a:gd name="connsiteY3" fmla="*/ 17427 h 3652712"/>
              <a:gd name="connsiteX4" fmla="*/ 433215 w 7245706"/>
              <a:gd name="connsiteY4" fmla="*/ 0 h 3652712"/>
              <a:gd name="connsiteX5" fmla="*/ 7253 w 7245706"/>
              <a:gd name="connsiteY5" fmla="*/ 357645 h 3652712"/>
              <a:gd name="connsiteX6" fmla="*/ 0 w 7245706"/>
              <a:gd name="connsiteY6" fmla="*/ 3652712 h 3652712"/>
              <a:gd name="connsiteX0" fmla="*/ 0 w 7232560"/>
              <a:gd name="connsiteY0" fmla="*/ 3673087 h 3673087"/>
              <a:gd name="connsiteX1" fmla="*/ 6911233 w 7232560"/>
              <a:gd name="connsiteY1" fmla="*/ 3671667 h 3673087"/>
              <a:gd name="connsiteX2" fmla="*/ 7212540 w 7232560"/>
              <a:gd name="connsiteY2" fmla="*/ 3270720 h 3673087"/>
              <a:gd name="connsiteX3" fmla="*/ 7232560 w 7232560"/>
              <a:gd name="connsiteY3" fmla="*/ 0 h 3673087"/>
              <a:gd name="connsiteX4" fmla="*/ 433215 w 7232560"/>
              <a:gd name="connsiteY4" fmla="*/ 20375 h 3673087"/>
              <a:gd name="connsiteX5" fmla="*/ 7253 w 7232560"/>
              <a:gd name="connsiteY5" fmla="*/ 378020 h 3673087"/>
              <a:gd name="connsiteX6" fmla="*/ 0 w 7232560"/>
              <a:gd name="connsiteY6" fmla="*/ 3673087 h 3673087"/>
              <a:gd name="connsiteX0" fmla="*/ 0 w 7232560"/>
              <a:gd name="connsiteY0" fmla="*/ 3698289 h 3698289"/>
              <a:gd name="connsiteX1" fmla="*/ 6911233 w 7232560"/>
              <a:gd name="connsiteY1" fmla="*/ 3671667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378020 h 3698289"/>
              <a:gd name="connsiteX6" fmla="*/ 0 w 7232560"/>
              <a:gd name="connsiteY6" fmla="*/ 3698289 h 3698289"/>
              <a:gd name="connsiteX0" fmla="*/ 0 w 7232560"/>
              <a:gd name="connsiteY0" fmla="*/ 3698289 h 3709469"/>
              <a:gd name="connsiteX1" fmla="*/ 6898087 w 7232560"/>
              <a:gd name="connsiteY1" fmla="*/ 3709469 h 3709469"/>
              <a:gd name="connsiteX2" fmla="*/ 7212540 w 7232560"/>
              <a:gd name="connsiteY2" fmla="*/ 3270720 h 3709469"/>
              <a:gd name="connsiteX3" fmla="*/ 7232560 w 7232560"/>
              <a:gd name="connsiteY3" fmla="*/ 0 h 3709469"/>
              <a:gd name="connsiteX4" fmla="*/ 433215 w 7232560"/>
              <a:gd name="connsiteY4" fmla="*/ 20375 h 3709469"/>
              <a:gd name="connsiteX5" fmla="*/ 7253 w 7232560"/>
              <a:gd name="connsiteY5" fmla="*/ 378020 h 3709469"/>
              <a:gd name="connsiteX6" fmla="*/ 0 w 7232560"/>
              <a:gd name="connsiteY6" fmla="*/ 3698289 h 3709469"/>
              <a:gd name="connsiteX0" fmla="*/ 0 w 7232560"/>
              <a:gd name="connsiteY0" fmla="*/ 3698289 h 3698289"/>
              <a:gd name="connsiteX1" fmla="*/ 6898087 w 7232560"/>
              <a:gd name="connsiteY1" fmla="*/ 3696868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378020 h 3698289"/>
              <a:gd name="connsiteX6" fmla="*/ 0 w 7232560"/>
              <a:gd name="connsiteY6" fmla="*/ 3698289 h 3698289"/>
              <a:gd name="connsiteX0" fmla="*/ 0 w 7232560"/>
              <a:gd name="connsiteY0" fmla="*/ 3698289 h 3698289"/>
              <a:gd name="connsiteX1" fmla="*/ 6898087 w 7232560"/>
              <a:gd name="connsiteY1" fmla="*/ 3696868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409522 h 3698289"/>
              <a:gd name="connsiteX6" fmla="*/ 0 w 7232560"/>
              <a:gd name="connsiteY6" fmla="*/ 3698289 h 369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2560" h="3698289">
                <a:moveTo>
                  <a:pt x="0" y="3698289"/>
                </a:moveTo>
                <a:lnTo>
                  <a:pt x="6898087" y="3696868"/>
                </a:lnTo>
                <a:lnTo>
                  <a:pt x="7212540" y="3270720"/>
                </a:lnTo>
                <a:cubicBezTo>
                  <a:pt x="7214831" y="2153178"/>
                  <a:pt x="7229123" y="1676313"/>
                  <a:pt x="7232560" y="0"/>
                </a:cubicBezTo>
                <a:lnTo>
                  <a:pt x="433215" y="20375"/>
                </a:lnTo>
                <a:lnTo>
                  <a:pt x="7253" y="409522"/>
                </a:lnTo>
                <a:cubicBezTo>
                  <a:pt x="7026" y="1491077"/>
                  <a:pt x="227" y="2616734"/>
                  <a:pt x="0" y="369828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11309" y="1373412"/>
            <a:ext cx="9973236" cy="1177624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13776" y="2697907"/>
            <a:ext cx="9993050" cy="3206238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600">
                <a:solidFill>
                  <a:srgbClr val="FFFFFF"/>
                </a:solidFill>
              </a:defRPr>
            </a:lvl2pPr>
            <a:lvl3pPr marL="517525" indent="-2333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2400">
                <a:solidFill>
                  <a:srgbClr val="FFFFFF"/>
                </a:solidFill>
              </a:defRPr>
            </a:lvl3pPr>
            <a:lvl4pPr marL="6302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200">
                <a:solidFill>
                  <a:srgbClr val="FFFFFF"/>
                </a:solidFill>
                <a:latin typeface="Corbel"/>
                <a:cs typeface="Corbel"/>
              </a:defRPr>
            </a:lvl4pPr>
            <a:lvl5pPr marL="803275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Arial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673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/Text: Reverse Teal Logo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628"/>
            <a:ext cx="12207571" cy="688017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11309" y="1373412"/>
            <a:ext cx="9973236" cy="1177624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13776" y="2697907"/>
            <a:ext cx="9993050" cy="3206238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600">
                <a:solidFill>
                  <a:srgbClr val="FFFFFF"/>
                </a:solidFill>
              </a:defRPr>
            </a:lvl2pPr>
            <a:lvl3pPr marL="517525" indent="-2333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2400">
                <a:solidFill>
                  <a:srgbClr val="FFFFFF"/>
                </a:solidFill>
              </a:defRPr>
            </a:lvl3pPr>
            <a:lvl4pPr marL="6302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200">
                <a:solidFill>
                  <a:srgbClr val="FFFFFF"/>
                </a:solidFill>
                <a:latin typeface="Corbel"/>
                <a:cs typeface="Corbel"/>
              </a:defRPr>
            </a:lvl4pPr>
            <a:lvl5pPr marL="803275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Arial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925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Headline/Text: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pic>
        <p:nvPicPr>
          <p:cNvPr id="11" name="Picture 10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31800" y="1310640"/>
            <a:ext cx="11353800" cy="509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2pPr>
            <a:lvl3pPr marL="5746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8667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>
                <a:solidFill>
                  <a:schemeClr val="tx1"/>
                </a:solidFill>
                <a:latin typeface="Corbel"/>
                <a:cs typeface="Corbel"/>
              </a:defRPr>
            </a:lvl4pPr>
            <a:lvl5pPr marL="12604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defRPr>
                <a:solidFill>
                  <a:schemeClr val="tx1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6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Lef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-16983" y="-14497"/>
            <a:ext cx="8164279" cy="6665580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51450 w 6512796"/>
              <a:gd name="connsiteY0" fmla="*/ 5948526 h 5948526"/>
              <a:gd name="connsiteX1" fmla="*/ 531 w 6512796"/>
              <a:gd name="connsiteY1" fmla="*/ 5932543 h 5948526"/>
              <a:gd name="connsiteX2" fmla="*/ 14530 w 6512796"/>
              <a:gd name="connsiteY2" fmla="*/ 0 h 5948526"/>
              <a:gd name="connsiteX3" fmla="*/ 6512163 w 6512796"/>
              <a:gd name="connsiteY3" fmla="*/ 0 h 5948526"/>
              <a:gd name="connsiteX4" fmla="*/ 6506597 w 6512796"/>
              <a:gd name="connsiteY4" fmla="*/ 3562586 h 5948526"/>
              <a:gd name="connsiteX5" fmla="*/ 4051450 w 6512796"/>
              <a:gd name="connsiteY5" fmla="*/ 5948526 h 594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2796" h="5948526">
                <a:moveTo>
                  <a:pt x="4051450" y="5948526"/>
                </a:moveTo>
                <a:lnTo>
                  <a:pt x="531" y="5932543"/>
                </a:lnTo>
                <a:cubicBezTo>
                  <a:pt x="-3689" y="3948401"/>
                  <a:pt x="18750" y="1984142"/>
                  <a:pt x="14530" y="0"/>
                </a:cubicBezTo>
                <a:lnTo>
                  <a:pt x="6512163" y="0"/>
                </a:lnTo>
                <a:cubicBezTo>
                  <a:pt x="6515710" y="1051523"/>
                  <a:pt x="6503050" y="2511063"/>
                  <a:pt x="6506597" y="3562586"/>
                </a:cubicBezTo>
                <a:lnTo>
                  <a:pt x="4051450" y="5948526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-8353" y="-27072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30475" y="-23181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73895" y="-11993"/>
            <a:ext cx="7719723" cy="6876012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17996 w 7143363"/>
              <a:gd name="connsiteY7" fmla="*/ 3360716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78120 w 7143363"/>
              <a:gd name="connsiteY7" fmla="*/ 3463244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47865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47865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5311 h 5967379"/>
              <a:gd name="connsiteX1" fmla="*/ 3527274 w 7143363"/>
              <a:gd name="connsiteY1" fmla="*/ 9777 h 5967379"/>
              <a:gd name="connsiteX2" fmla="*/ 7137897 w 7143363"/>
              <a:gd name="connsiteY2" fmla="*/ 0 h 5967379"/>
              <a:gd name="connsiteX3" fmla="*/ 7143363 w 7143363"/>
              <a:gd name="connsiteY3" fmla="*/ 5957996 h 5967379"/>
              <a:gd name="connsiteX4" fmla="*/ 0 w 7143363"/>
              <a:gd name="connsiteY4" fmla="*/ 5967282 h 5967379"/>
              <a:gd name="connsiteX5" fmla="*/ 208461 w 7143363"/>
              <a:gd name="connsiteY5" fmla="*/ 5781741 h 5967379"/>
              <a:gd name="connsiteX6" fmla="*/ 551801 w 7143363"/>
              <a:gd name="connsiteY6" fmla="*/ 5775135 h 5967379"/>
              <a:gd name="connsiteX7" fmla="*/ 3383585 w 7143363"/>
              <a:gd name="connsiteY7" fmla="*/ 3447865 h 5967379"/>
              <a:gd name="connsiteX8" fmla="*/ 3387703 w 7143363"/>
              <a:gd name="connsiteY8" fmla="*/ 3130398 h 5967379"/>
              <a:gd name="connsiteX9" fmla="*/ 3531275 w 7143363"/>
              <a:gd name="connsiteY9" fmla="*/ 3005311 h 5967379"/>
              <a:gd name="connsiteX0" fmla="*/ 3531275 w 7143363"/>
              <a:gd name="connsiteY0" fmla="*/ 3005311 h 5967379"/>
              <a:gd name="connsiteX1" fmla="*/ 3527274 w 7143363"/>
              <a:gd name="connsiteY1" fmla="*/ 9777 h 5967379"/>
              <a:gd name="connsiteX2" fmla="*/ 7137897 w 7143363"/>
              <a:gd name="connsiteY2" fmla="*/ 0 h 5967379"/>
              <a:gd name="connsiteX3" fmla="*/ 7143363 w 7143363"/>
              <a:gd name="connsiteY3" fmla="*/ 5957996 h 5967379"/>
              <a:gd name="connsiteX4" fmla="*/ 0 w 7143363"/>
              <a:gd name="connsiteY4" fmla="*/ 5967282 h 5967379"/>
              <a:gd name="connsiteX5" fmla="*/ 208461 w 7143363"/>
              <a:gd name="connsiteY5" fmla="*/ 5781741 h 5967379"/>
              <a:gd name="connsiteX6" fmla="*/ 551801 w 7143363"/>
              <a:gd name="connsiteY6" fmla="*/ 5775135 h 5967379"/>
              <a:gd name="connsiteX7" fmla="*/ 3383585 w 7143363"/>
              <a:gd name="connsiteY7" fmla="*/ 3447865 h 5967379"/>
              <a:gd name="connsiteX8" fmla="*/ 3387703 w 7143363"/>
              <a:gd name="connsiteY8" fmla="*/ 3130398 h 5967379"/>
              <a:gd name="connsiteX9" fmla="*/ 3531275 w 7143363"/>
              <a:gd name="connsiteY9" fmla="*/ 3005311 h 5967379"/>
              <a:gd name="connsiteX0" fmla="*/ 3531275 w 7143363"/>
              <a:gd name="connsiteY0" fmla="*/ 3005311 h 5967328"/>
              <a:gd name="connsiteX1" fmla="*/ 3527274 w 7143363"/>
              <a:gd name="connsiteY1" fmla="*/ 9777 h 5967328"/>
              <a:gd name="connsiteX2" fmla="*/ 7137897 w 7143363"/>
              <a:gd name="connsiteY2" fmla="*/ 0 h 5967328"/>
              <a:gd name="connsiteX3" fmla="*/ 7143363 w 7143363"/>
              <a:gd name="connsiteY3" fmla="*/ 5957996 h 5967328"/>
              <a:gd name="connsiteX4" fmla="*/ 0 w 7143363"/>
              <a:gd name="connsiteY4" fmla="*/ 5967282 h 5967328"/>
              <a:gd name="connsiteX5" fmla="*/ 160074 w 7143363"/>
              <a:gd name="connsiteY5" fmla="*/ 5671524 h 5967328"/>
              <a:gd name="connsiteX6" fmla="*/ 551801 w 7143363"/>
              <a:gd name="connsiteY6" fmla="*/ 5775135 h 5967328"/>
              <a:gd name="connsiteX7" fmla="*/ 3383585 w 7143363"/>
              <a:gd name="connsiteY7" fmla="*/ 3447865 h 5967328"/>
              <a:gd name="connsiteX8" fmla="*/ 3387703 w 7143363"/>
              <a:gd name="connsiteY8" fmla="*/ 3130398 h 5967328"/>
              <a:gd name="connsiteX9" fmla="*/ 3531275 w 7143363"/>
              <a:gd name="connsiteY9" fmla="*/ 3005311 h 5967328"/>
              <a:gd name="connsiteX0" fmla="*/ 3531275 w 7143363"/>
              <a:gd name="connsiteY0" fmla="*/ 3005311 h 5967367"/>
              <a:gd name="connsiteX1" fmla="*/ 3527274 w 7143363"/>
              <a:gd name="connsiteY1" fmla="*/ 9777 h 5967367"/>
              <a:gd name="connsiteX2" fmla="*/ 7137897 w 7143363"/>
              <a:gd name="connsiteY2" fmla="*/ 0 h 5967367"/>
              <a:gd name="connsiteX3" fmla="*/ 7143363 w 7143363"/>
              <a:gd name="connsiteY3" fmla="*/ 5957996 h 5967367"/>
              <a:gd name="connsiteX4" fmla="*/ 0 w 7143363"/>
              <a:gd name="connsiteY4" fmla="*/ 5967282 h 5967367"/>
              <a:gd name="connsiteX5" fmla="*/ 215375 w 7143363"/>
              <a:gd name="connsiteY5" fmla="*/ 5768774 h 5967367"/>
              <a:gd name="connsiteX6" fmla="*/ 551801 w 7143363"/>
              <a:gd name="connsiteY6" fmla="*/ 5775135 h 5967367"/>
              <a:gd name="connsiteX7" fmla="*/ 3383585 w 7143363"/>
              <a:gd name="connsiteY7" fmla="*/ 3447865 h 5967367"/>
              <a:gd name="connsiteX8" fmla="*/ 3387703 w 7143363"/>
              <a:gd name="connsiteY8" fmla="*/ 3130398 h 5967367"/>
              <a:gd name="connsiteX9" fmla="*/ 3531275 w 7143363"/>
              <a:gd name="connsiteY9" fmla="*/ 3005311 h 5967367"/>
              <a:gd name="connsiteX0" fmla="*/ 3531275 w 7143363"/>
              <a:gd name="connsiteY0" fmla="*/ 3005311 h 5967380"/>
              <a:gd name="connsiteX1" fmla="*/ 3527274 w 7143363"/>
              <a:gd name="connsiteY1" fmla="*/ 9777 h 5967380"/>
              <a:gd name="connsiteX2" fmla="*/ 7137897 w 7143363"/>
              <a:gd name="connsiteY2" fmla="*/ 0 h 5967380"/>
              <a:gd name="connsiteX3" fmla="*/ 7143363 w 7143363"/>
              <a:gd name="connsiteY3" fmla="*/ 5957996 h 5967380"/>
              <a:gd name="connsiteX4" fmla="*/ 0 w 7143363"/>
              <a:gd name="connsiteY4" fmla="*/ 5967282 h 5967380"/>
              <a:gd name="connsiteX5" fmla="*/ 225638 w 7143363"/>
              <a:gd name="connsiteY5" fmla="*/ 5783213 h 5967380"/>
              <a:gd name="connsiteX6" fmla="*/ 551801 w 7143363"/>
              <a:gd name="connsiteY6" fmla="*/ 5775135 h 5967380"/>
              <a:gd name="connsiteX7" fmla="*/ 3383585 w 7143363"/>
              <a:gd name="connsiteY7" fmla="*/ 3447865 h 5967380"/>
              <a:gd name="connsiteX8" fmla="*/ 3387703 w 7143363"/>
              <a:gd name="connsiteY8" fmla="*/ 3130398 h 5967380"/>
              <a:gd name="connsiteX9" fmla="*/ 3531275 w 7143363"/>
              <a:gd name="connsiteY9" fmla="*/ 3005311 h 596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43363" h="5967380">
                <a:moveTo>
                  <a:pt x="3531275" y="3005311"/>
                </a:moveTo>
                <a:cubicBezTo>
                  <a:pt x="3529941" y="2006800"/>
                  <a:pt x="3528608" y="1008288"/>
                  <a:pt x="3527274" y="9777"/>
                </a:cubicBezTo>
                <a:lnTo>
                  <a:pt x="7137897" y="0"/>
                </a:lnTo>
                <a:lnTo>
                  <a:pt x="7143363" y="5957996"/>
                </a:lnTo>
                <a:lnTo>
                  <a:pt x="0" y="5967282"/>
                </a:lnTo>
                <a:cubicBezTo>
                  <a:pt x="593" y="5970867"/>
                  <a:pt x="121407" y="5875983"/>
                  <a:pt x="225638" y="5783213"/>
                </a:cubicBezTo>
                <a:cubicBezTo>
                  <a:pt x="228270" y="5787166"/>
                  <a:pt x="541490" y="5777319"/>
                  <a:pt x="551801" y="5775135"/>
                </a:cubicBezTo>
                <a:cubicBezTo>
                  <a:pt x="542947" y="5777568"/>
                  <a:pt x="2443078" y="4225122"/>
                  <a:pt x="3383585" y="3447865"/>
                </a:cubicBezTo>
                <a:cubicBezTo>
                  <a:pt x="3390091" y="3436593"/>
                  <a:pt x="3386330" y="3237929"/>
                  <a:pt x="3387703" y="3130398"/>
                </a:cubicBezTo>
                <a:lnTo>
                  <a:pt x="3531275" y="30053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7041" y="8328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466" y="24390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rgbClr val="FFFFFF"/>
                </a:solidFill>
              </a:defRPr>
            </a:lvl2pPr>
            <a:lvl3pPr marL="631825" indent="-2333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rgbClr val="FFFFFF"/>
                </a:solidFill>
              </a:defRPr>
            </a:lvl3pPr>
            <a:lvl4pPr marL="9096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Corbel"/>
                <a:cs typeface="Corbel"/>
              </a:defRPr>
            </a:lvl4pPr>
            <a:lvl5pPr marL="1262063" indent="-2238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80010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Headline/Text: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pic>
        <p:nvPicPr>
          <p:cNvPr id="8" name="Picture 7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31800" y="1310640"/>
            <a:ext cx="11353800" cy="509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2pPr>
            <a:lvl3pPr marL="5746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8667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>
                <a:solidFill>
                  <a:schemeClr val="tx1"/>
                </a:solidFill>
                <a:latin typeface="Corbel"/>
                <a:cs typeface="Corbel"/>
              </a:defRPr>
            </a:lvl4pPr>
            <a:lvl5pPr marL="12604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defRPr>
                <a:solidFill>
                  <a:schemeClr val="tx1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21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Headline/Text: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pic>
        <p:nvPicPr>
          <p:cNvPr id="8" name="Picture 7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31800" y="1310640"/>
            <a:ext cx="11353800" cy="509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2pPr>
            <a:lvl3pPr marL="5746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8667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>
                <a:solidFill>
                  <a:schemeClr val="tx1"/>
                </a:solidFill>
                <a:latin typeface="Corbel"/>
                <a:cs typeface="Corbel"/>
              </a:defRPr>
            </a:lvl4pPr>
            <a:lvl5pPr marL="12604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defRPr>
                <a:solidFill>
                  <a:schemeClr val="tx1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3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—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90320"/>
            <a:ext cx="5384616" cy="50723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3681" y="1290320"/>
            <a:ext cx="5384616" cy="50469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6" name="Picture 15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51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—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90320"/>
            <a:ext cx="5384616" cy="50723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3681" y="1290320"/>
            <a:ext cx="5384616" cy="50469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3" name="Picture 12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34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—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90320"/>
            <a:ext cx="5384616" cy="50723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3681" y="1290320"/>
            <a:ext cx="5384616" cy="50469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5" name="Picture 14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72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—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1786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43305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0" name="Picture 19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40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—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1786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43305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5" name="Picture 14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56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—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1786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4330581" y="1259840"/>
            <a:ext cx="3555874" cy="5122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0" baseline="0"/>
            </a:lvl1pPr>
            <a:lvl2pPr marL="284163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174625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238" indent="-1730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2813" indent="-227013">
              <a:defRPr sz="13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9" name="Picture 18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604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eftCol-2Small/1Horizontal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320800"/>
            <a:ext cx="3897785" cy="50419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5252" y="4064000"/>
            <a:ext cx="7223318" cy="229870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8907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81755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1" name="Picture 20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777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eftCol-2Small/1Horizontal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009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320800"/>
            <a:ext cx="3897785" cy="50419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5252" y="4064000"/>
            <a:ext cx="7223318" cy="229870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8907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81755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3" name="Picture 22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Left-Blacks/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31" y="-14497"/>
            <a:ext cx="8146065" cy="6692229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36920 w 6498266"/>
              <a:gd name="connsiteY0" fmla="*/ 5948526 h 5972308"/>
              <a:gd name="connsiteX1" fmla="*/ 3775 w 6498266"/>
              <a:gd name="connsiteY1" fmla="*/ 5972308 h 5972308"/>
              <a:gd name="connsiteX2" fmla="*/ 0 w 6498266"/>
              <a:gd name="connsiteY2" fmla="*/ 0 h 5972308"/>
              <a:gd name="connsiteX3" fmla="*/ 6497633 w 6498266"/>
              <a:gd name="connsiteY3" fmla="*/ 0 h 5972308"/>
              <a:gd name="connsiteX4" fmla="*/ 6492067 w 6498266"/>
              <a:gd name="connsiteY4" fmla="*/ 3562586 h 5972308"/>
              <a:gd name="connsiteX5" fmla="*/ 4036920 w 6498266"/>
              <a:gd name="connsiteY5" fmla="*/ 5948526 h 597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8266" h="5972308">
                <a:moveTo>
                  <a:pt x="4036920" y="5948526"/>
                </a:moveTo>
                <a:lnTo>
                  <a:pt x="3775" y="5972308"/>
                </a:lnTo>
                <a:cubicBezTo>
                  <a:pt x="-445" y="3988166"/>
                  <a:pt x="4220" y="1984142"/>
                  <a:pt x="0" y="0"/>
                </a:cubicBezTo>
                <a:lnTo>
                  <a:pt x="6497633" y="0"/>
                </a:lnTo>
                <a:cubicBezTo>
                  <a:pt x="6501180" y="1051523"/>
                  <a:pt x="6488520" y="2511063"/>
                  <a:pt x="6492067" y="3562586"/>
                </a:cubicBezTo>
                <a:lnTo>
                  <a:pt x="4036920" y="5948526"/>
                </a:lnTo>
                <a:close/>
              </a:path>
            </a:pathLst>
          </a:custGeom>
          <a:solidFill>
            <a:srgbClr val="0D0D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-8353" y="-27072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30475" y="-23181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chemeClr val="tx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73895" y="-11994"/>
            <a:ext cx="7719723" cy="687595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43363" h="5967332">
                <a:moveTo>
                  <a:pt x="3531275" y="3005311"/>
                </a:moveTo>
                <a:cubicBezTo>
                  <a:pt x="3529941" y="2006800"/>
                  <a:pt x="3528608" y="1008288"/>
                  <a:pt x="3527274" y="9777"/>
                </a:cubicBezTo>
                <a:lnTo>
                  <a:pt x="7137897" y="0"/>
                </a:lnTo>
                <a:lnTo>
                  <a:pt x="7143363" y="5957996"/>
                </a:lnTo>
                <a:lnTo>
                  <a:pt x="0" y="5967282"/>
                </a:lnTo>
                <a:cubicBezTo>
                  <a:pt x="593" y="5970867"/>
                  <a:pt x="217268" y="5782053"/>
                  <a:pt x="208461" y="5781741"/>
                </a:cubicBezTo>
                <a:cubicBezTo>
                  <a:pt x="211093" y="5785694"/>
                  <a:pt x="541490" y="5777319"/>
                  <a:pt x="551801" y="5775135"/>
                </a:cubicBezTo>
                <a:cubicBezTo>
                  <a:pt x="542947" y="5777568"/>
                  <a:pt x="2443078" y="4230248"/>
                  <a:pt x="3383585" y="3452991"/>
                </a:cubicBezTo>
                <a:cubicBezTo>
                  <a:pt x="3390091" y="3441719"/>
                  <a:pt x="3386330" y="3237929"/>
                  <a:pt x="3387703" y="3130398"/>
                </a:cubicBezTo>
                <a:lnTo>
                  <a:pt x="3531275" y="30053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7041" y="8328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466" y="24390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rgbClr val="FFFFFF"/>
                </a:solidFill>
              </a:defRPr>
            </a:lvl2pPr>
            <a:lvl3pPr marL="631825" indent="-2333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rgbClr val="FFFFFF"/>
                </a:solidFill>
              </a:defRPr>
            </a:lvl3pPr>
            <a:lvl4pPr marL="9096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Corbel"/>
                <a:cs typeface="Corbel"/>
              </a:defRPr>
            </a:lvl4pPr>
            <a:lvl5pPr marL="1262063" indent="-2238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8344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eftCol-2Small/1Horizontal-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009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320800"/>
            <a:ext cx="3897785" cy="50419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5252" y="4064000"/>
            <a:ext cx="7223318" cy="229870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8907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8175552" y="1320799"/>
            <a:ext cx="3537878" cy="2580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3" name="Picture 22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56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1Horiz/2Small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35781" y="1290320"/>
            <a:ext cx="3897785" cy="4897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39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3952" y="1305470"/>
            <a:ext cx="7223318" cy="250453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496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7" name="Picture 16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8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751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1Horiz/2Small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2188817" cy="899322"/>
            <a:chOff x="0" y="0"/>
            <a:chExt cx="12188817" cy="8993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0"/>
              <a:ext cx="12188810" cy="89932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 userDrawn="1"/>
          </p:nvSpPr>
          <p:spPr>
            <a:xfrm>
              <a:off x="0" y="0"/>
              <a:ext cx="274306" cy="8839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pic>
          <p:nvPicPr>
            <p:cNvPr id="20" name="Picture 19" descr="Sitecore_logo_tagline_WHT_lrg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32" y="197946"/>
              <a:ext cx="1626761" cy="541853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35781" y="1290320"/>
            <a:ext cx="3897785" cy="4897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39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3952" y="1305470"/>
            <a:ext cx="7223318" cy="250453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496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8" name="Picture 27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327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1Horiz/2Small-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2188817" cy="899322"/>
            <a:chOff x="0" y="0"/>
            <a:chExt cx="12188817" cy="8993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0"/>
              <a:ext cx="12188810" cy="89932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 userDrawn="1"/>
          </p:nvSpPr>
          <p:spPr>
            <a:xfrm>
              <a:off x="0" y="0"/>
              <a:ext cx="274306" cy="8839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pic>
          <p:nvPicPr>
            <p:cNvPr id="20" name="Picture 19" descr="Sitecore_logo_tagline_WHT_lrg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32" y="197946"/>
              <a:ext cx="1626761" cy="541853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31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35781" y="1290320"/>
            <a:ext cx="3897785" cy="4897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39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3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3952" y="1305470"/>
            <a:ext cx="7223318" cy="250453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49652" y="3942079"/>
            <a:ext cx="3537878" cy="22453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9" name="Picture 38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327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2Small/1Horiz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10381" y="1297939"/>
            <a:ext cx="3897785" cy="496062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28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28552" y="3931920"/>
            <a:ext cx="7223318" cy="23266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7764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11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4" name="Picture 23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30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—VertLRightCol-2Small/1Horiz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10381" y="1297939"/>
            <a:ext cx="3897785" cy="496062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28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28552" y="3931920"/>
            <a:ext cx="7223318" cy="23266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7764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11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5" name="Picture 24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03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Content—VertLRightCol-2Small/1Horiz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10381" y="1297939"/>
            <a:ext cx="3897785" cy="496062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28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28552" y="3931920"/>
            <a:ext cx="7223318" cy="23266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7764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11552" y="1313179"/>
            <a:ext cx="3537878" cy="248666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5" name="Picture 24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0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eftCol-1Horiz/2small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8993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49680"/>
            <a:ext cx="3897785" cy="50596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7793" y="1254580"/>
            <a:ext cx="7223318" cy="24233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82136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8" name="Picture 17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60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—VertLeftCol-1Horiz/2small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49680"/>
            <a:ext cx="3897785" cy="50596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7793" y="1254580"/>
            <a:ext cx="7223318" cy="24233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82136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0" name="Picture 19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8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Content—VertLeftCol-1Horiz/2small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49680"/>
            <a:ext cx="3897785" cy="50596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284163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457200" indent="-2238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2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513" indent="-227013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52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7793" y="1254580"/>
            <a:ext cx="7223318" cy="2423340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 marL="835054" indent="-381533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1155398" indent="-305946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8213652" y="3809999"/>
            <a:ext cx="3537878" cy="24892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346075" indent="-173038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0"/>
            </a:lvl2pPr>
            <a:lvl3pPr marL="517525" indent="-23336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713" indent="-304800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013" indent="-227013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20" name="Picture 19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Lef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231" y="-14497"/>
            <a:ext cx="8146065" cy="6692229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36920 w 6498266"/>
              <a:gd name="connsiteY0" fmla="*/ 5948526 h 5972308"/>
              <a:gd name="connsiteX1" fmla="*/ 3775 w 6498266"/>
              <a:gd name="connsiteY1" fmla="*/ 5972308 h 5972308"/>
              <a:gd name="connsiteX2" fmla="*/ 0 w 6498266"/>
              <a:gd name="connsiteY2" fmla="*/ 0 h 5972308"/>
              <a:gd name="connsiteX3" fmla="*/ 6497633 w 6498266"/>
              <a:gd name="connsiteY3" fmla="*/ 0 h 5972308"/>
              <a:gd name="connsiteX4" fmla="*/ 6492067 w 6498266"/>
              <a:gd name="connsiteY4" fmla="*/ 3562586 h 5972308"/>
              <a:gd name="connsiteX5" fmla="*/ 4036920 w 6498266"/>
              <a:gd name="connsiteY5" fmla="*/ 5948526 h 597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8266" h="5972308">
                <a:moveTo>
                  <a:pt x="4036920" y="5948526"/>
                </a:moveTo>
                <a:lnTo>
                  <a:pt x="3775" y="5972308"/>
                </a:lnTo>
                <a:cubicBezTo>
                  <a:pt x="-445" y="3988166"/>
                  <a:pt x="4220" y="1984142"/>
                  <a:pt x="0" y="0"/>
                </a:cubicBezTo>
                <a:lnTo>
                  <a:pt x="6497633" y="0"/>
                </a:lnTo>
                <a:cubicBezTo>
                  <a:pt x="6501180" y="1051523"/>
                  <a:pt x="6488520" y="2511063"/>
                  <a:pt x="6492067" y="3562586"/>
                </a:cubicBezTo>
                <a:lnTo>
                  <a:pt x="4036920" y="5948526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-8353" y="-27072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30475" y="-23181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chemeClr val="accent3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73895" y="-11994"/>
            <a:ext cx="7719723" cy="6875957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43363" h="5967332">
                <a:moveTo>
                  <a:pt x="3531275" y="3005311"/>
                </a:moveTo>
                <a:cubicBezTo>
                  <a:pt x="3529941" y="2006800"/>
                  <a:pt x="3528608" y="1008288"/>
                  <a:pt x="3527274" y="9777"/>
                </a:cubicBezTo>
                <a:lnTo>
                  <a:pt x="7137897" y="0"/>
                </a:lnTo>
                <a:lnTo>
                  <a:pt x="7143363" y="5957996"/>
                </a:lnTo>
                <a:lnTo>
                  <a:pt x="0" y="5967282"/>
                </a:lnTo>
                <a:cubicBezTo>
                  <a:pt x="593" y="5970867"/>
                  <a:pt x="217268" y="5782053"/>
                  <a:pt x="208461" y="5781741"/>
                </a:cubicBezTo>
                <a:cubicBezTo>
                  <a:pt x="211093" y="5785694"/>
                  <a:pt x="541490" y="5777319"/>
                  <a:pt x="551801" y="5775135"/>
                </a:cubicBezTo>
                <a:cubicBezTo>
                  <a:pt x="542947" y="5777568"/>
                  <a:pt x="2443078" y="4230248"/>
                  <a:pt x="3383585" y="3452991"/>
                </a:cubicBezTo>
                <a:cubicBezTo>
                  <a:pt x="3390091" y="3441719"/>
                  <a:pt x="3386330" y="3237929"/>
                  <a:pt x="3387703" y="3130398"/>
                </a:cubicBezTo>
                <a:lnTo>
                  <a:pt x="3531275" y="30053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7041" y="8328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466" y="24390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bg1"/>
                </a:solidFill>
              </a:defRPr>
            </a:lvl1pPr>
            <a:lvl2pPr marL="284163" indent="-1730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chemeClr val="bg1"/>
                </a:solidFill>
              </a:defRPr>
            </a:lvl2pPr>
            <a:lvl3pPr marL="631825" indent="-2333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chemeClr val="bg1"/>
                </a:solidFill>
              </a:defRPr>
            </a:lvl3pPr>
            <a:lvl4pPr marL="909638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Corbel"/>
                <a:cs typeface="Corbel"/>
              </a:defRPr>
            </a:lvl4pPr>
            <a:lvl5pPr marL="1262063" indent="-22383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chemeClr val="bg1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8344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44500"/>
            <a:ext cx="11315700" cy="596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54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-34535" y="-4886"/>
            <a:ext cx="12267921" cy="6430834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  <a:gd name="connsiteX0" fmla="*/ 5955652 w 6455796"/>
              <a:gd name="connsiteY0" fmla="*/ 4462688 h 4462688"/>
              <a:gd name="connsiteX1" fmla="*/ 20225 w 6455796"/>
              <a:gd name="connsiteY1" fmla="*/ 4151676 h 4462688"/>
              <a:gd name="connsiteX2" fmla="*/ 8206 w 6455796"/>
              <a:gd name="connsiteY2" fmla="*/ 18743 h 4462688"/>
              <a:gd name="connsiteX3" fmla="*/ 6451409 w 6455796"/>
              <a:gd name="connsiteY3" fmla="*/ 0 h 4462688"/>
              <a:gd name="connsiteX4" fmla="*/ 6455696 w 6455796"/>
              <a:gd name="connsiteY4" fmla="*/ 2391153 h 4462688"/>
              <a:gd name="connsiteX5" fmla="*/ 5955652 w 6455796"/>
              <a:gd name="connsiteY5" fmla="*/ 4462688 h 4462688"/>
              <a:gd name="connsiteX0" fmla="*/ 5958300 w 6458444"/>
              <a:gd name="connsiteY0" fmla="*/ 4462688 h 4462688"/>
              <a:gd name="connsiteX1" fmla="*/ 3980 w 6458444"/>
              <a:gd name="connsiteY1" fmla="*/ 4444103 h 4462688"/>
              <a:gd name="connsiteX2" fmla="*/ 10854 w 6458444"/>
              <a:gd name="connsiteY2" fmla="*/ 18743 h 4462688"/>
              <a:gd name="connsiteX3" fmla="*/ 6454057 w 6458444"/>
              <a:gd name="connsiteY3" fmla="*/ 0 h 4462688"/>
              <a:gd name="connsiteX4" fmla="*/ 6458344 w 6458444"/>
              <a:gd name="connsiteY4" fmla="*/ 2391153 h 4462688"/>
              <a:gd name="connsiteX5" fmla="*/ 5958300 w 6458444"/>
              <a:gd name="connsiteY5" fmla="*/ 4462688 h 4462688"/>
              <a:gd name="connsiteX0" fmla="*/ 5958300 w 6454057"/>
              <a:gd name="connsiteY0" fmla="*/ 4462688 h 4462688"/>
              <a:gd name="connsiteX1" fmla="*/ 3980 w 6454057"/>
              <a:gd name="connsiteY1" fmla="*/ 4444103 h 4462688"/>
              <a:gd name="connsiteX2" fmla="*/ 10854 w 6454057"/>
              <a:gd name="connsiteY2" fmla="*/ 18743 h 4462688"/>
              <a:gd name="connsiteX3" fmla="*/ 6454057 w 6454057"/>
              <a:gd name="connsiteY3" fmla="*/ 0 h 4462688"/>
              <a:gd name="connsiteX4" fmla="*/ 6433154 w 6454057"/>
              <a:gd name="connsiteY4" fmla="*/ 3608284 h 4462688"/>
              <a:gd name="connsiteX5" fmla="*/ 5958300 w 6454057"/>
              <a:gd name="connsiteY5" fmla="*/ 4462688 h 4462688"/>
              <a:gd name="connsiteX0" fmla="*/ 5958300 w 6464694"/>
              <a:gd name="connsiteY0" fmla="*/ 4462688 h 4462688"/>
              <a:gd name="connsiteX1" fmla="*/ 3980 w 6464694"/>
              <a:gd name="connsiteY1" fmla="*/ 4444103 h 4462688"/>
              <a:gd name="connsiteX2" fmla="*/ 10854 w 6464694"/>
              <a:gd name="connsiteY2" fmla="*/ 18743 h 4462688"/>
              <a:gd name="connsiteX3" fmla="*/ 6454057 w 6464694"/>
              <a:gd name="connsiteY3" fmla="*/ 0 h 4462688"/>
              <a:gd name="connsiteX4" fmla="*/ 6464642 w 6464694"/>
              <a:gd name="connsiteY4" fmla="*/ 3592477 h 4462688"/>
              <a:gd name="connsiteX5" fmla="*/ 5958300 w 6464694"/>
              <a:gd name="connsiteY5" fmla="*/ 4462688 h 4462688"/>
              <a:gd name="connsiteX0" fmla="*/ 5958300 w 6466652"/>
              <a:gd name="connsiteY0" fmla="*/ 4446881 h 4446881"/>
              <a:gd name="connsiteX1" fmla="*/ 3980 w 6466652"/>
              <a:gd name="connsiteY1" fmla="*/ 4428296 h 4446881"/>
              <a:gd name="connsiteX2" fmla="*/ 10854 w 6466652"/>
              <a:gd name="connsiteY2" fmla="*/ 2936 h 4446881"/>
              <a:gd name="connsiteX3" fmla="*/ 6466652 w 6466652"/>
              <a:gd name="connsiteY3" fmla="*/ 0 h 4446881"/>
              <a:gd name="connsiteX4" fmla="*/ 6464642 w 6466652"/>
              <a:gd name="connsiteY4" fmla="*/ 3576670 h 4446881"/>
              <a:gd name="connsiteX5" fmla="*/ 5958300 w 6466652"/>
              <a:gd name="connsiteY5" fmla="*/ 4446881 h 4446881"/>
              <a:gd name="connsiteX0" fmla="*/ 6428141 w 6936493"/>
              <a:gd name="connsiteY0" fmla="*/ 4446881 h 4446881"/>
              <a:gd name="connsiteX1" fmla="*/ 473821 w 6936493"/>
              <a:gd name="connsiteY1" fmla="*/ 4428296 h 4446881"/>
              <a:gd name="connsiteX2" fmla="*/ 472489 w 6936493"/>
              <a:gd name="connsiteY2" fmla="*/ 3238911 h 4446881"/>
              <a:gd name="connsiteX3" fmla="*/ 480695 w 6936493"/>
              <a:gd name="connsiteY3" fmla="*/ 2936 h 4446881"/>
              <a:gd name="connsiteX4" fmla="*/ 6936493 w 6936493"/>
              <a:gd name="connsiteY4" fmla="*/ 0 h 4446881"/>
              <a:gd name="connsiteX5" fmla="*/ 6934483 w 6936493"/>
              <a:gd name="connsiteY5" fmla="*/ 3576670 h 4446881"/>
              <a:gd name="connsiteX6" fmla="*/ 6428141 w 6936493"/>
              <a:gd name="connsiteY6" fmla="*/ 4446881 h 4446881"/>
              <a:gd name="connsiteX0" fmla="*/ 6396081 w 6904433"/>
              <a:gd name="connsiteY0" fmla="*/ 4446881 h 4446881"/>
              <a:gd name="connsiteX1" fmla="*/ 441761 w 6904433"/>
              <a:gd name="connsiteY1" fmla="*/ 4428296 h 4446881"/>
              <a:gd name="connsiteX2" fmla="*/ 440429 w 6904433"/>
              <a:gd name="connsiteY2" fmla="*/ 3238911 h 4446881"/>
              <a:gd name="connsiteX3" fmla="*/ 448635 w 6904433"/>
              <a:gd name="connsiteY3" fmla="*/ 2936 h 4446881"/>
              <a:gd name="connsiteX4" fmla="*/ 6904433 w 6904433"/>
              <a:gd name="connsiteY4" fmla="*/ 0 h 4446881"/>
              <a:gd name="connsiteX5" fmla="*/ 6902423 w 6904433"/>
              <a:gd name="connsiteY5" fmla="*/ 3576670 h 4446881"/>
              <a:gd name="connsiteX6" fmla="*/ 6396081 w 6904433"/>
              <a:gd name="connsiteY6" fmla="*/ 4446881 h 4446881"/>
              <a:gd name="connsiteX0" fmla="*/ 5956875 w 6465227"/>
              <a:gd name="connsiteY0" fmla="*/ 4446881 h 4446881"/>
              <a:gd name="connsiteX1" fmla="*/ 2555 w 6465227"/>
              <a:gd name="connsiteY1" fmla="*/ 4428296 h 4446881"/>
              <a:gd name="connsiteX2" fmla="*/ 1223 w 6465227"/>
              <a:gd name="connsiteY2" fmla="*/ 3238911 h 4446881"/>
              <a:gd name="connsiteX3" fmla="*/ 9429 w 6465227"/>
              <a:gd name="connsiteY3" fmla="*/ 2936 h 4446881"/>
              <a:gd name="connsiteX4" fmla="*/ 6465227 w 6465227"/>
              <a:gd name="connsiteY4" fmla="*/ 0 h 4446881"/>
              <a:gd name="connsiteX5" fmla="*/ 6463217 w 6465227"/>
              <a:gd name="connsiteY5" fmla="*/ 3576670 h 4446881"/>
              <a:gd name="connsiteX6" fmla="*/ 5956875 w 6465227"/>
              <a:gd name="connsiteY6" fmla="*/ 4446881 h 4446881"/>
              <a:gd name="connsiteX0" fmla="*/ 6207558 w 6715910"/>
              <a:gd name="connsiteY0" fmla="*/ 4446881 h 4446881"/>
              <a:gd name="connsiteX1" fmla="*/ 253238 w 6715910"/>
              <a:gd name="connsiteY1" fmla="*/ 4428296 h 4446881"/>
              <a:gd name="connsiteX2" fmla="*/ 3 w 6715910"/>
              <a:gd name="connsiteY2" fmla="*/ 1674029 h 4446881"/>
              <a:gd name="connsiteX3" fmla="*/ 260112 w 6715910"/>
              <a:gd name="connsiteY3" fmla="*/ 2936 h 4446881"/>
              <a:gd name="connsiteX4" fmla="*/ 6715910 w 6715910"/>
              <a:gd name="connsiteY4" fmla="*/ 0 h 4446881"/>
              <a:gd name="connsiteX5" fmla="*/ 6713900 w 6715910"/>
              <a:gd name="connsiteY5" fmla="*/ 3576670 h 4446881"/>
              <a:gd name="connsiteX6" fmla="*/ 6207558 w 6715910"/>
              <a:gd name="connsiteY6" fmla="*/ 4446881 h 4446881"/>
              <a:gd name="connsiteX0" fmla="*/ 6207558 w 6715910"/>
              <a:gd name="connsiteY0" fmla="*/ 4446881 h 4446881"/>
              <a:gd name="connsiteX1" fmla="*/ 253238 w 6715910"/>
              <a:gd name="connsiteY1" fmla="*/ 4428296 h 4446881"/>
              <a:gd name="connsiteX2" fmla="*/ 3 w 6715910"/>
              <a:gd name="connsiteY2" fmla="*/ 1674029 h 4446881"/>
              <a:gd name="connsiteX3" fmla="*/ 260112 w 6715910"/>
              <a:gd name="connsiteY3" fmla="*/ 2936 h 4446881"/>
              <a:gd name="connsiteX4" fmla="*/ 6715910 w 6715910"/>
              <a:gd name="connsiteY4" fmla="*/ 0 h 4446881"/>
              <a:gd name="connsiteX5" fmla="*/ 6713900 w 6715910"/>
              <a:gd name="connsiteY5" fmla="*/ 3576670 h 4446881"/>
              <a:gd name="connsiteX6" fmla="*/ 6207558 w 6715910"/>
              <a:gd name="connsiteY6" fmla="*/ 4446881 h 4446881"/>
              <a:gd name="connsiteX0" fmla="*/ 6207907 w 6716259"/>
              <a:gd name="connsiteY0" fmla="*/ 4446881 h 4446881"/>
              <a:gd name="connsiteX1" fmla="*/ 253587 w 6716259"/>
              <a:gd name="connsiteY1" fmla="*/ 4428296 h 4446881"/>
              <a:gd name="connsiteX2" fmla="*/ 352 w 6716259"/>
              <a:gd name="connsiteY2" fmla="*/ 1674029 h 4446881"/>
              <a:gd name="connsiteX3" fmla="*/ 260461 w 6716259"/>
              <a:gd name="connsiteY3" fmla="*/ 2936 h 4446881"/>
              <a:gd name="connsiteX4" fmla="*/ 6716259 w 6716259"/>
              <a:gd name="connsiteY4" fmla="*/ 0 h 4446881"/>
              <a:gd name="connsiteX5" fmla="*/ 6714249 w 6716259"/>
              <a:gd name="connsiteY5" fmla="*/ 3576670 h 4446881"/>
              <a:gd name="connsiteX6" fmla="*/ 6207907 w 6716259"/>
              <a:gd name="connsiteY6" fmla="*/ 4446881 h 4446881"/>
              <a:gd name="connsiteX0" fmla="*/ 6208075 w 6716427"/>
              <a:gd name="connsiteY0" fmla="*/ 4446881 h 4446881"/>
              <a:gd name="connsiteX1" fmla="*/ 253755 w 6716427"/>
              <a:gd name="connsiteY1" fmla="*/ 4428296 h 4446881"/>
              <a:gd name="connsiteX2" fmla="*/ 520 w 6716427"/>
              <a:gd name="connsiteY2" fmla="*/ 1674029 h 4446881"/>
              <a:gd name="connsiteX3" fmla="*/ 260629 w 6716427"/>
              <a:gd name="connsiteY3" fmla="*/ 2936 h 4446881"/>
              <a:gd name="connsiteX4" fmla="*/ 6716427 w 6716427"/>
              <a:gd name="connsiteY4" fmla="*/ 0 h 4446881"/>
              <a:gd name="connsiteX5" fmla="*/ 6714417 w 6716427"/>
              <a:gd name="connsiteY5" fmla="*/ 3576670 h 4446881"/>
              <a:gd name="connsiteX6" fmla="*/ 6208075 w 6716427"/>
              <a:gd name="connsiteY6" fmla="*/ 4446881 h 4446881"/>
              <a:gd name="connsiteX0" fmla="*/ 6384202 w 6892554"/>
              <a:gd name="connsiteY0" fmla="*/ 4446881 h 4446881"/>
              <a:gd name="connsiteX1" fmla="*/ 429882 w 6892554"/>
              <a:gd name="connsiteY1" fmla="*/ 4428296 h 4446881"/>
              <a:gd name="connsiteX2" fmla="*/ 315 w 6892554"/>
              <a:gd name="connsiteY2" fmla="*/ 907395 h 4446881"/>
              <a:gd name="connsiteX3" fmla="*/ 436756 w 6892554"/>
              <a:gd name="connsiteY3" fmla="*/ 2936 h 4446881"/>
              <a:gd name="connsiteX4" fmla="*/ 6892554 w 6892554"/>
              <a:gd name="connsiteY4" fmla="*/ 0 h 4446881"/>
              <a:gd name="connsiteX5" fmla="*/ 6890544 w 6892554"/>
              <a:gd name="connsiteY5" fmla="*/ 3576670 h 4446881"/>
              <a:gd name="connsiteX6" fmla="*/ 6384202 w 6892554"/>
              <a:gd name="connsiteY6" fmla="*/ 4446881 h 4446881"/>
              <a:gd name="connsiteX0" fmla="*/ 6384202 w 6892554"/>
              <a:gd name="connsiteY0" fmla="*/ 4459752 h 4459752"/>
              <a:gd name="connsiteX1" fmla="*/ 429882 w 6892554"/>
              <a:gd name="connsiteY1" fmla="*/ 4441167 h 4459752"/>
              <a:gd name="connsiteX2" fmla="*/ 315 w 6892554"/>
              <a:gd name="connsiteY2" fmla="*/ 920266 h 4459752"/>
              <a:gd name="connsiteX3" fmla="*/ 701254 w 6892554"/>
              <a:gd name="connsiteY3" fmla="*/ 0 h 4459752"/>
              <a:gd name="connsiteX4" fmla="*/ 6892554 w 6892554"/>
              <a:gd name="connsiteY4" fmla="*/ 12871 h 4459752"/>
              <a:gd name="connsiteX5" fmla="*/ 6890544 w 6892554"/>
              <a:gd name="connsiteY5" fmla="*/ 3589541 h 4459752"/>
              <a:gd name="connsiteX6" fmla="*/ 6384202 w 6892554"/>
              <a:gd name="connsiteY6" fmla="*/ 4459752 h 4459752"/>
              <a:gd name="connsiteX0" fmla="*/ 6408404 w 6916756"/>
              <a:gd name="connsiteY0" fmla="*/ 4459752 h 4459752"/>
              <a:gd name="connsiteX1" fmla="*/ 659 w 6916756"/>
              <a:gd name="connsiteY1" fmla="*/ 4441167 h 4459752"/>
              <a:gd name="connsiteX2" fmla="*/ 24517 w 6916756"/>
              <a:gd name="connsiteY2" fmla="*/ 920266 h 4459752"/>
              <a:gd name="connsiteX3" fmla="*/ 725456 w 6916756"/>
              <a:gd name="connsiteY3" fmla="*/ 0 h 4459752"/>
              <a:gd name="connsiteX4" fmla="*/ 6916756 w 6916756"/>
              <a:gd name="connsiteY4" fmla="*/ 12871 h 4459752"/>
              <a:gd name="connsiteX5" fmla="*/ 6914746 w 6916756"/>
              <a:gd name="connsiteY5" fmla="*/ 3589541 h 4459752"/>
              <a:gd name="connsiteX6" fmla="*/ 6408404 w 6916756"/>
              <a:gd name="connsiteY6" fmla="*/ 4459752 h 4459752"/>
              <a:gd name="connsiteX0" fmla="*/ 6415730 w 6924082"/>
              <a:gd name="connsiteY0" fmla="*/ 4459752 h 4459752"/>
              <a:gd name="connsiteX1" fmla="*/ 7985 w 6924082"/>
              <a:gd name="connsiteY1" fmla="*/ 4441167 h 4459752"/>
              <a:gd name="connsiteX2" fmla="*/ 6653 w 6924082"/>
              <a:gd name="connsiteY2" fmla="*/ 967687 h 4459752"/>
              <a:gd name="connsiteX3" fmla="*/ 732782 w 6924082"/>
              <a:gd name="connsiteY3" fmla="*/ 0 h 4459752"/>
              <a:gd name="connsiteX4" fmla="*/ 6924082 w 6924082"/>
              <a:gd name="connsiteY4" fmla="*/ 12871 h 4459752"/>
              <a:gd name="connsiteX5" fmla="*/ 6922072 w 6924082"/>
              <a:gd name="connsiteY5" fmla="*/ 3589541 h 4459752"/>
              <a:gd name="connsiteX6" fmla="*/ 6415730 w 6924082"/>
              <a:gd name="connsiteY6" fmla="*/ 4459752 h 4459752"/>
              <a:gd name="connsiteX0" fmla="*/ 6415730 w 6924082"/>
              <a:gd name="connsiteY0" fmla="*/ 4459752 h 4459752"/>
              <a:gd name="connsiteX1" fmla="*/ 7985 w 6924082"/>
              <a:gd name="connsiteY1" fmla="*/ 4441167 h 4459752"/>
              <a:gd name="connsiteX2" fmla="*/ 6653 w 6924082"/>
              <a:gd name="connsiteY2" fmla="*/ 1188984 h 4459752"/>
              <a:gd name="connsiteX3" fmla="*/ 732782 w 6924082"/>
              <a:gd name="connsiteY3" fmla="*/ 0 h 4459752"/>
              <a:gd name="connsiteX4" fmla="*/ 6924082 w 6924082"/>
              <a:gd name="connsiteY4" fmla="*/ 12871 h 4459752"/>
              <a:gd name="connsiteX5" fmla="*/ 6922072 w 6924082"/>
              <a:gd name="connsiteY5" fmla="*/ 3589541 h 4459752"/>
              <a:gd name="connsiteX6" fmla="*/ 6415730 w 6924082"/>
              <a:gd name="connsiteY6" fmla="*/ 4459752 h 4459752"/>
              <a:gd name="connsiteX0" fmla="*/ 6409704 w 6918056"/>
              <a:gd name="connsiteY0" fmla="*/ 4459752 h 4459752"/>
              <a:gd name="connsiteX1" fmla="*/ 1959 w 6918056"/>
              <a:gd name="connsiteY1" fmla="*/ 4441167 h 4459752"/>
              <a:gd name="connsiteX2" fmla="*/ 627 w 6918056"/>
              <a:gd name="connsiteY2" fmla="*/ 1188984 h 4459752"/>
              <a:gd name="connsiteX3" fmla="*/ 726756 w 6918056"/>
              <a:gd name="connsiteY3" fmla="*/ 0 h 4459752"/>
              <a:gd name="connsiteX4" fmla="*/ 6918056 w 6918056"/>
              <a:gd name="connsiteY4" fmla="*/ 12871 h 4459752"/>
              <a:gd name="connsiteX5" fmla="*/ 6916046 w 6918056"/>
              <a:gd name="connsiteY5" fmla="*/ 3589541 h 4459752"/>
              <a:gd name="connsiteX6" fmla="*/ 6409704 w 6918056"/>
              <a:gd name="connsiteY6" fmla="*/ 4459752 h 4459752"/>
              <a:gd name="connsiteX0" fmla="*/ 6409704 w 6918056"/>
              <a:gd name="connsiteY0" fmla="*/ 4459752 h 4459752"/>
              <a:gd name="connsiteX1" fmla="*/ 1959 w 6918056"/>
              <a:gd name="connsiteY1" fmla="*/ 4441167 h 4459752"/>
              <a:gd name="connsiteX2" fmla="*/ 627 w 6918056"/>
              <a:gd name="connsiteY2" fmla="*/ 1188984 h 4459752"/>
              <a:gd name="connsiteX3" fmla="*/ 953468 w 6918056"/>
              <a:gd name="connsiteY3" fmla="*/ 0 h 4459752"/>
              <a:gd name="connsiteX4" fmla="*/ 6918056 w 6918056"/>
              <a:gd name="connsiteY4" fmla="*/ 12871 h 4459752"/>
              <a:gd name="connsiteX5" fmla="*/ 6916046 w 6918056"/>
              <a:gd name="connsiteY5" fmla="*/ 3589541 h 4459752"/>
              <a:gd name="connsiteX6" fmla="*/ 6409704 w 6918056"/>
              <a:gd name="connsiteY6" fmla="*/ 4459752 h 4459752"/>
              <a:gd name="connsiteX0" fmla="*/ 6409704 w 6918056"/>
              <a:gd name="connsiteY0" fmla="*/ 4467656 h 4467656"/>
              <a:gd name="connsiteX1" fmla="*/ 1959 w 6918056"/>
              <a:gd name="connsiteY1" fmla="*/ 4449071 h 4467656"/>
              <a:gd name="connsiteX2" fmla="*/ 627 w 6918056"/>
              <a:gd name="connsiteY2" fmla="*/ 1196888 h 4467656"/>
              <a:gd name="connsiteX3" fmla="*/ 947170 w 6918056"/>
              <a:gd name="connsiteY3" fmla="*/ 0 h 4467656"/>
              <a:gd name="connsiteX4" fmla="*/ 6918056 w 6918056"/>
              <a:gd name="connsiteY4" fmla="*/ 20775 h 4467656"/>
              <a:gd name="connsiteX5" fmla="*/ 6916046 w 6918056"/>
              <a:gd name="connsiteY5" fmla="*/ 3597445 h 4467656"/>
              <a:gd name="connsiteX6" fmla="*/ 6409704 w 6918056"/>
              <a:gd name="connsiteY6" fmla="*/ 4467656 h 4467656"/>
              <a:gd name="connsiteX0" fmla="*/ 6353026 w 6918056"/>
              <a:gd name="connsiteY0" fmla="*/ 4609918 h 4609918"/>
              <a:gd name="connsiteX1" fmla="*/ 1959 w 6918056"/>
              <a:gd name="connsiteY1" fmla="*/ 4449071 h 4609918"/>
              <a:gd name="connsiteX2" fmla="*/ 627 w 6918056"/>
              <a:gd name="connsiteY2" fmla="*/ 1196888 h 4609918"/>
              <a:gd name="connsiteX3" fmla="*/ 947170 w 6918056"/>
              <a:gd name="connsiteY3" fmla="*/ 0 h 4609918"/>
              <a:gd name="connsiteX4" fmla="*/ 6918056 w 6918056"/>
              <a:gd name="connsiteY4" fmla="*/ 20775 h 4609918"/>
              <a:gd name="connsiteX5" fmla="*/ 6916046 w 6918056"/>
              <a:gd name="connsiteY5" fmla="*/ 3597445 h 4609918"/>
              <a:gd name="connsiteX6" fmla="*/ 6353026 w 6918056"/>
              <a:gd name="connsiteY6" fmla="*/ 4609918 h 4609918"/>
              <a:gd name="connsiteX0" fmla="*/ 6352501 w 6917531"/>
              <a:gd name="connsiteY0" fmla="*/ 4609918 h 4615044"/>
              <a:gd name="connsiteX1" fmla="*/ 7731 w 6917531"/>
              <a:gd name="connsiteY1" fmla="*/ 4615044 h 4615044"/>
              <a:gd name="connsiteX2" fmla="*/ 102 w 6917531"/>
              <a:gd name="connsiteY2" fmla="*/ 1196888 h 4615044"/>
              <a:gd name="connsiteX3" fmla="*/ 946645 w 6917531"/>
              <a:gd name="connsiteY3" fmla="*/ 0 h 4615044"/>
              <a:gd name="connsiteX4" fmla="*/ 6917531 w 6917531"/>
              <a:gd name="connsiteY4" fmla="*/ 20775 h 4615044"/>
              <a:gd name="connsiteX5" fmla="*/ 6915521 w 6917531"/>
              <a:gd name="connsiteY5" fmla="*/ 3597445 h 4615044"/>
              <a:gd name="connsiteX6" fmla="*/ 6352501 w 6917531"/>
              <a:gd name="connsiteY6" fmla="*/ 4609918 h 4615044"/>
              <a:gd name="connsiteX0" fmla="*/ 6352501 w 6942751"/>
              <a:gd name="connsiteY0" fmla="*/ 4609918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15521 w 6942751"/>
              <a:gd name="connsiteY5" fmla="*/ 3597445 h 4615044"/>
              <a:gd name="connsiteX6" fmla="*/ 6352501 w 6942751"/>
              <a:gd name="connsiteY6" fmla="*/ 4609918 h 4615044"/>
              <a:gd name="connsiteX0" fmla="*/ 6352501 w 6942751"/>
              <a:gd name="connsiteY0" fmla="*/ 4609918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34436 w 6942751"/>
              <a:gd name="connsiteY5" fmla="*/ 3565831 h 4615044"/>
              <a:gd name="connsiteX6" fmla="*/ 6352501 w 6942751"/>
              <a:gd name="connsiteY6" fmla="*/ 4609918 h 4615044"/>
              <a:gd name="connsiteX0" fmla="*/ 6352501 w 6942751"/>
              <a:gd name="connsiteY0" fmla="*/ 4562497 h 4615044"/>
              <a:gd name="connsiteX1" fmla="*/ 7731 w 6942751"/>
              <a:gd name="connsiteY1" fmla="*/ 4615044 h 4615044"/>
              <a:gd name="connsiteX2" fmla="*/ 102 w 6942751"/>
              <a:gd name="connsiteY2" fmla="*/ 1196888 h 4615044"/>
              <a:gd name="connsiteX3" fmla="*/ 946645 w 6942751"/>
              <a:gd name="connsiteY3" fmla="*/ 0 h 4615044"/>
              <a:gd name="connsiteX4" fmla="*/ 6942751 w 6942751"/>
              <a:gd name="connsiteY4" fmla="*/ 4968 h 4615044"/>
              <a:gd name="connsiteX5" fmla="*/ 6934436 w 6942751"/>
              <a:gd name="connsiteY5" fmla="*/ 3565831 h 4615044"/>
              <a:gd name="connsiteX6" fmla="*/ 6352501 w 6942751"/>
              <a:gd name="connsiteY6" fmla="*/ 4562497 h 4615044"/>
              <a:gd name="connsiteX0" fmla="*/ 6353030 w 6943280"/>
              <a:gd name="connsiteY0" fmla="*/ 4562497 h 4562497"/>
              <a:gd name="connsiteX1" fmla="*/ 1955 w 6943280"/>
              <a:gd name="connsiteY1" fmla="*/ 4551817 h 4562497"/>
              <a:gd name="connsiteX2" fmla="*/ 631 w 6943280"/>
              <a:gd name="connsiteY2" fmla="*/ 1196888 h 4562497"/>
              <a:gd name="connsiteX3" fmla="*/ 947174 w 6943280"/>
              <a:gd name="connsiteY3" fmla="*/ 0 h 4562497"/>
              <a:gd name="connsiteX4" fmla="*/ 6943280 w 6943280"/>
              <a:gd name="connsiteY4" fmla="*/ 4968 h 4562497"/>
              <a:gd name="connsiteX5" fmla="*/ 6934965 w 6943280"/>
              <a:gd name="connsiteY5" fmla="*/ 3565831 h 4562497"/>
              <a:gd name="connsiteX6" fmla="*/ 6353030 w 6943280"/>
              <a:gd name="connsiteY6" fmla="*/ 4562497 h 45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43280" h="4562497">
                <a:moveTo>
                  <a:pt x="6353030" y="4562497"/>
                </a:moveTo>
                <a:lnTo>
                  <a:pt x="1955" y="4551817"/>
                </a:lnTo>
                <a:cubicBezTo>
                  <a:pt x="-1936" y="4548076"/>
                  <a:pt x="1297" y="2822979"/>
                  <a:pt x="631" y="1196888"/>
                </a:cubicBezTo>
                <a:cubicBezTo>
                  <a:pt x="-10818" y="1170638"/>
                  <a:pt x="946724" y="10288"/>
                  <a:pt x="947174" y="0"/>
                </a:cubicBezTo>
                <a:lnTo>
                  <a:pt x="6943280" y="4968"/>
                </a:lnTo>
                <a:cubicBezTo>
                  <a:pt x="6942324" y="807017"/>
                  <a:pt x="6935921" y="2763782"/>
                  <a:pt x="6934965" y="3565831"/>
                </a:cubicBezTo>
                <a:lnTo>
                  <a:pt x="6353030" y="4562497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-22279" y="-11138"/>
            <a:ext cx="12260154" cy="6913698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87368"/>
              <a:gd name="connsiteY0" fmla="*/ 3897556 h 3897556"/>
              <a:gd name="connsiteX1" fmla="*/ 4560146 w 6387368"/>
              <a:gd name="connsiteY1" fmla="*/ 3879048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  <a:gd name="connsiteX0" fmla="*/ 5410 w 6397992"/>
              <a:gd name="connsiteY0" fmla="*/ 3897556 h 3897556"/>
              <a:gd name="connsiteX1" fmla="*/ 4560146 w 6397992"/>
              <a:gd name="connsiteY1" fmla="*/ 3879048 h 3897556"/>
              <a:gd name="connsiteX2" fmla="*/ 6396697 w 6397992"/>
              <a:gd name="connsiteY2" fmla="*/ 2699348 h 3897556"/>
              <a:gd name="connsiteX3" fmla="*/ 6365238 w 6397992"/>
              <a:gd name="connsiteY3" fmla="*/ 12850 h 3897556"/>
              <a:gd name="connsiteX4" fmla="*/ 628 w 6397992"/>
              <a:gd name="connsiteY4" fmla="*/ 0 h 3897556"/>
              <a:gd name="connsiteX5" fmla="*/ 5410 w 6397992"/>
              <a:gd name="connsiteY5" fmla="*/ 3897556 h 3897556"/>
              <a:gd name="connsiteX0" fmla="*/ 5410 w 6397992"/>
              <a:gd name="connsiteY0" fmla="*/ 3897556 h 3897556"/>
              <a:gd name="connsiteX1" fmla="*/ 6124506 w 6397992"/>
              <a:gd name="connsiteY1" fmla="*/ 3891649 h 3897556"/>
              <a:gd name="connsiteX2" fmla="*/ 6396697 w 6397992"/>
              <a:gd name="connsiteY2" fmla="*/ 2699348 h 3897556"/>
              <a:gd name="connsiteX3" fmla="*/ 6365238 w 6397992"/>
              <a:gd name="connsiteY3" fmla="*/ 12850 h 3897556"/>
              <a:gd name="connsiteX4" fmla="*/ 628 w 6397992"/>
              <a:gd name="connsiteY4" fmla="*/ 0 h 3897556"/>
              <a:gd name="connsiteX5" fmla="*/ 5410 w 6397992"/>
              <a:gd name="connsiteY5" fmla="*/ 3897556 h 3897556"/>
              <a:gd name="connsiteX0" fmla="*/ 5410 w 6738621"/>
              <a:gd name="connsiteY0" fmla="*/ 3897556 h 3897556"/>
              <a:gd name="connsiteX1" fmla="*/ 6124506 w 6738621"/>
              <a:gd name="connsiteY1" fmla="*/ 3891649 h 3897556"/>
              <a:gd name="connsiteX2" fmla="*/ 6738490 w 6738621"/>
              <a:gd name="connsiteY2" fmla="*/ 3102570 h 3897556"/>
              <a:gd name="connsiteX3" fmla="*/ 6365238 w 6738621"/>
              <a:gd name="connsiteY3" fmla="*/ 12850 h 3897556"/>
              <a:gd name="connsiteX4" fmla="*/ 628 w 6738621"/>
              <a:gd name="connsiteY4" fmla="*/ 0 h 3897556"/>
              <a:gd name="connsiteX5" fmla="*/ 5410 w 6738621"/>
              <a:gd name="connsiteY5" fmla="*/ 3897556 h 3897556"/>
              <a:gd name="connsiteX0" fmla="*/ 5410 w 6754915"/>
              <a:gd name="connsiteY0" fmla="*/ 3897556 h 3897556"/>
              <a:gd name="connsiteX1" fmla="*/ 6124506 w 6754915"/>
              <a:gd name="connsiteY1" fmla="*/ 3891649 h 3897556"/>
              <a:gd name="connsiteX2" fmla="*/ 6738490 w 6754915"/>
              <a:gd name="connsiteY2" fmla="*/ 3102570 h 3897556"/>
              <a:gd name="connsiteX3" fmla="*/ 6753042 w 6754915"/>
              <a:gd name="connsiteY3" fmla="*/ 6550 h 3897556"/>
              <a:gd name="connsiteX4" fmla="*/ 628 w 6754915"/>
              <a:gd name="connsiteY4" fmla="*/ 0 h 3897556"/>
              <a:gd name="connsiteX5" fmla="*/ 5410 w 6754915"/>
              <a:gd name="connsiteY5" fmla="*/ 3897556 h 3897556"/>
              <a:gd name="connsiteX0" fmla="*/ 0 w 7222757"/>
              <a:gd name="connsiteY0" fmla="*/ 3903856 h 3903856"/>
              <a:gd name="connsiteX1" fmla="*/ 6592348 w 7222757"/>
              <a:gd name="connsiteY1" fmla="*/ 3891649 h 3903856"/>
              <a:gd name="connsiteX2" fmla="*/ 7206332 w 7222757"/>
              <a:gd name="connsiteY2" fmla="*/ 3102570 h 3903856"/>
              <a:gd name="connsiteX3" fmla="*/ 7220884 w 7222757"/>
              <a:gd name="connsiteY3" fmla="*/ 6550 h 3903856"/>
              <a:gd name="connsiteX4" fmla="*/ 468470 w 7222757"/>
              <a:gd name="connsiteY4" fmla="*/ 0 h 3903856"/>
              <a:gd name="connsiteX5" fmla="*/ 0 w 7222757"/>
              <a:gd name="connsiteY5" fmla="*/ 3903856 h 3903856"/>
              <a:gd name="connsiteX0" fmla="*/ 1267 w 7224024"/>
              <a:gd name="connsiteY0" fmla="*/ 3903856 h 3903856"/>
              <a:gd name="connsiteX1" fmla="*/ 6593615 w 7224024"/>
              <a:gd name="connsiteY1" fmla="*/ 3891649 h 3903856"/>
              <a:gd name="connsiteX2" fmla="*/ 7207599 w 7224024"/>
              <a:gd name="connsiteY2" fmla="*/ 3102570 h 3903856"/>
              <a:gd name="connsiteX3" fmla="*/ 7222151 w 7224024"/>
              <a:gd name="connsiteY3" fmla="*/ 6550 h 3903856"/>
              <a:gd name="connsiteX4" fmla="*/ 469737 w 7224024"/>
              <a:gd name="connsiteY4" fmla="*/ 0 h 3903856"/>
              <a:gd name="connsiteX5" fmla="*/ 1267 w 7224024"/>
              <a:gd name="connsiteY5" fmla="*/ 3903856 h 3903856"/>
              <a:gd name="connsiteX0" fmla="*/ 382132 w 7604889"/>
              <a:gd name="connsiteY0" fmla="*/ 3903856 h 3903856"/>
              <a:gd name="connsiteX1" fmla="*/ 6974480 w 7604889"/>
              <a:gd name="connsiteY1" fmla="*/ 3891649 h 3903856"/>
              <a:gd name="connsiteX2" fmla="*/ 7588464 w 7604889"/>
              <a:gd name="connsiteY2" fmla="*/ 3102570 h 3903856"/>
              <a:gd name="connsiteX3" fmla="*/ 7603016 w 7604889"/>
              <a:gd name="connsiteY3" fmla="*/ 6550 h 3903856"/>
              <a:gd name="connsiteX4" fmla="*/ 850602 w 7604889"/>
              <a:gd name="connsiteY4" fmla="*/ 0 h 3903856"/>
              <a:gd name="connsiteX5" fmla="*/ 798423 w 7604889"/>
              <a:gd name="connsiteY5" fmla="*/ 850547 h 3903856"/>
              <a:gd name="connsiteX6" fmla="*/ 382132 w 7604889"/>
              <a:gd name="connsiteY6" fmla="*/ 3903856 h 3903856"/>
              <a:gd name="connsiteX0" fmla="*/ 382132 w 7604889"/>
              <a:gd name="connsiteY0" fmla="*/ 3903856 h 3903856"/>
              <a:gd name="connsiteX1" fmla="*/ 6974480 w 7604889"/>
              <a:gd name="connsiteY1" fmla="*/ 3891649 h 3903856"/>
              <a:gd name="connsiteX2" fmla="*/ 7588464 w 7604889"/>
              <a:gd name="connsiteY2" fmla="*/ 3102570 h 3903856"/>
              <a:gd name="connsiteX3" fmla="*/ 7603016 w 7604889"/>
              <a:gd name="connsiteY3" fmla="*/ 6550 h 3903856"/>
              <a:gd name="connsiteX4" fmla="*/ 850602 w 7604889"/>
              <a:gd name="connsiteY4" fmla="*/ 0 h 3903856"/>
              <a:gd name="connsiteX5" fmla="*/ 798423 w 7604889"/>
              <a:gd name="connsiteY5" fmla="*/ 850547 h 3903856"/>
              <a:gd name="connsiteX6" fmla="*/ 382132 w 7604889"/>
              <a:gd name="connsiteY6" fmla="*/ 3903856 h 3903856"/>
              <a:gd name="connsiteX0" fmla="*/ 365807 w 7588564"/>
              <a:gd name="connsiteY0" fmla="*/ 3903856 h 3903856"/>
              <a:gd name="connsiteX1" fmla="*/ 6958155 w 7588564"/>
              <a:gd name="connsiteY1" fmla="*/ 3891649 h 3903856"/>
              <a:gd name="connsiteX2" fmla="*/ 7572139 w 7588564"/>
              <a:gd name="connsiteY2" fmla="*/ 3102570 h 3903856"/>
              <a:gd name="connsiteX3" fmla="*/ 7586691 w 7588564"/>
              <a:gd name="connsiteY3" fmla="*/ 6550 h 3903856"/>
              <a:gd name="connsiteX4" fmla="*/ 834277 w 7588564"/>
              <a:gd name="connsiteY4" fmla="*/ 0 h 3903856"/>
              <a:gd name="connsiteX5" fmla="*/ 782098 w 7588564"/>
              <a:gd name="connsiteY5" fmla="*/ 850547 h 3903856"/>
              <a:gd name="connsiteX6" fmla="*/ 365807 w 7588564"/>
              <a:gd name="connsiteY6" fmla="*/ 3903856 h 3903856"/>
              <a:gd name="connsiteX0" fmla="*/ 365807 w 7588564"/>
              <a:gd name="connsiteY0" fmla="*/ 3903856 h 3903856"/>
              <a:gd name="connsiteX1" fmla="*/ 6958155 w 7588564"/>
              <a:gd name="connsiteY1" fmla="*/ 3891649 h 3903856"/>
              <a:gd name="connsiteX2" fmla="*/ 7572139 w 7588564"/>
              <a:gd name="connsiteY2" fmla="*/ 3102570 h 3903856"/>
              <a:gd name="connsiteX3" fmla="*/ 7586691 w 7588564"/>
              <a:gd name="connsiteY3" fmla="*/ 6550 h 3903856"/>
              <a:gd name="connsiteX4" fmla="*/ 834277 w 7588564"/>
              <a:gd name="connsiteY4" fmla="*/ 0 h 3903856"/>
              <a:gd name="connsiteX5" fmla="*/ 782098 w 7588564"/>
              <a:gd name="connsiteY5" fmla="*/ 850547 h 3903856"/>
              <a:gd name="connsiteX6" fmla="*/ 365807 w 7588564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373542 w 7596299"/>
              <a:gd name="connsiteY0" fmla="*/ 3903856 h 3903856"/>
              <a:gd name="connsiteX1" fmla="*/ 6965890 w 7596299"/>
              <a:gd name="connsiteY1" fmla="*/ 3891649 h 3903856"/>
              <a:gd name="connsiteX2" fmla="*/ 7579874 w 7596299"/>
              <a:gd name="connsiteY2" fmla="*/ 3102570 h 3903856"/>
              <a:gd name="connsiteX3" fmla="*/ 7594426 w 7596299"/>
              <a:gd name="connsiteY3" fmla="*/ 6550 h 3903856"/>
              <a:gd name="connsiteX4" fmla="*/ 842012 w 7596299"/>
              <a:gd name="connsiteY4" fmla="*/ 0 h 3903856"/>
              <a:gd name="connsiteX5" fmla="*/ 789833 w 7596299"/>
              <a:gd name="connsiteY5" fmla="*/ 850547 h 3903856"/>
              <a:gd name="connsiteX6" fmla="*/ 373542 w 7596299"/>
              <a:gd name="connsiteY6" fmla="*/ 3903856 h 3903856"/>
              <a:gd name="connsiteX0" fmla="*/ 0 w 7222757"/>
              <a:gd name="connsiteY0" fmla="*/ 3903856 h 3903856"/>
              <a:gd name="connsiteX1" fmla="*/ 6592348 w 7222757"/>
              <a:gd name="connsiteY1" fmla="*/ 3891649 h 3903856"/>
              <a:gd name="connsiteX2" fmla="*/ 7206332 w 7222757"/>
              <a:gd name="connsiteY2" fmla="*/ 3102570 h 3903856"/>
              <a:gd name="connsiteX3" fmla="*/ 7220884 w 7222757"/>
              <a:gd name="connsiteY3" fmla="*/ 6550 h 3903856"/>
              <a:gd name="connsiteX4" fmla="*/ 468470 w 7222757"/>
              <a:gd name="connsiteY4" fmla="*/ 0 h 3903856"/>
              <a:gd name="connsiteX5" fmla="*/ 416291 w 7222757"/>
              <a:gd name="connsiteY5" fmla="*/ 850547 h 3903856"/>
              <a:gd name="connsiteX6" fmla="*/ 0 w 7222757"/>
              <a:gd name="connsiteY6" fmla="*/ 3903856 h 3903856"/>
              <a:gd name="connsiteX0" fmla="*/ 45274 w 7268031"/>
              <a:gd name="connsiteY0" fmla="*/ 3903856 h 3903856"/>
              <a:gd name="connsiteX1" fmla="*/ 6637622 w 7268031"/>
              <a:gd name="connsiteY1" fmla="*/ 3891649 h 3903856"/>
              <a:gd name="connsiteX2" fmla="*/ 7251606 w 7268031"/>
              <a:gd name="connsiteY2" fmla="*/ 3102570 h 3903856"/>
              <a:gd name="connsiteX3" fmla="*/ 7266158 w 7268031"/>
              <a:gd name="connsiteY3" fmla="*/ 6550 h 3903856"/>
              <a:gd name="connsiteX4" fmla="*/ 513744 w 7268031"/>
              <a:gd name="connsiteY4" fmla="*/ 0 h 3903856"/>
              <a:gd name="connsiteX5" fmla="*/ 1459 w 7268031"/>
              <a:gd name="connsiteY5" fmla="*/ 907250 h 3903856"/>
              <a:gd name="connsiteX6" fmla="*/ 45274 w 7268031"/>
              <a:gd name="connsiteY6" fmla="*/ 3903856 h 3903856"/>
              <a:gd name="connsiteX0" fmla="*/ 43815 w 7266572"/>
              <a:gd name="connsiteY0" fmla="*/ 3903856 h 3903856"/>
              <a:gd name="connsiteX1" fmla="*/ 6636163 w 7266572"/>
              <a:gd name="connsiteY1" fmla="*/ 3891649 h 3903856"/>
              <a:gd name="connsiteX2" fmla="*/ 7250147 w 7266572"/>
              <a:gd name="connsiteY2" fmla="*/ 3102570 h 3903856"/>
              <a:gd name="connsiteX3" fmla="*/ 7264699 w 7266572"/>
              <a:gd name="connsiteY3" fmla="*/ 6550 h 3903856"/>
              <a:gd name="connsiteX4" fmla="*/ 512285 w 7266572"/>
              <a:gd name="connsiteY4" fmla="*/ 0 h 3903856"/>
              <a:gd name="connsiteX5" fmla="*/ 0 w 7266572"/>
              <a:gd name="connsiteY5" fmla="*/ 907250 h 3903856"/>
              <a:gd name="connsiteX6" fmla="*/ 43815 w 7266572"/>
              <a:gd name="connsiteY6" fmla="*/ 3903856 h 3903856"/>
              <a:gd name="connsiteX0" fmla="*/ 43815 w 7266572"/>
              <a:gd name="connsiteY0" fmla="*/ 3903856 h 3903856"/>
              <a:gd name="connsiteX1" fmla="*/ 6636163 w 7266572"/>
              <a:gd name="connsiteY1" fmla="*/ 3891649 h 3903856"/>
              <a:gd name="connsiteX2" fmla="*/ 7250147 w 7266572"/>
              <a:gd name="connsiteY2" fmla="*/ 3102570 h 3903856"/>
              <a:gd name="connsiteX3" fmla="*/ 7264699 w 7266572"/>
              <a:gd name="connsiteY3" fmla="*/ 6550 h 3903856"/>
              <a:gd name="connsiteX4" fmla="*/ 512285 w 7266572"/>
              <a:gd name="connsiteY4" fmla="*/ 0 h 3903856"/>
              <a:gd name="connsiteX5" fmla="*/ 0 w 7266572"/>
              <a:gd name="connsiteY5" fmla="*/ 907250 h 3903856"/>
              <a:gd name="connsiteX6" fmla="*/ 43815 w 7266572"/>
              <a:gd name="connsiteY6" fmla="*/ 3903856 h 3903856"/>
              <a:gd name="connsiteX0" fmla="*/ 4377 w 7227134"/>
              <a:gd name="connsiteY0" fmla="*/ 3903856 h 3903856"/>
              <a:gd name="connsiteX1" fmla="*/ 6596725 w 7227134"/>
              <a:gd name="connsiteY1" fmla="*/ 3891649 h 3903856"/>
              <a:gd name="connsiteX2" fmla="*/ 7210709 w 7227134"/>
              <a:gd name="connsiteY2" fmla="*/ 3102570 h 3903856"/>
              <a:gd name="connsiteX3" fmla="*/ 7225261 w 7227134"/>
              <a:gd name="connsiteY3" fmla="*/ 6550 h 3903856"/>
              <a:gd name="connsiteX4" fmla="*/ 472847 w 7227134"/>
              <a:gd name="connsiteY4" fmla="*/ 0 h 3903856"/>
              <a:gd name="connsiteX5" fmla="*/ 0 w 7227134"/>
              <a:gd name="connsiteY5" fmla="*/ 617434 h 3903856"/>
              <a:gd name="connsiteX6" fmla="*/ 4377 w 7227134"/>
              <a:gd name="connsiteY6" fmla="*/ 3903856 h 3903856"/>
              <a:gd name="connsiteX0" fmla="*/ 4377 w 7227134"/>
              <a:gd name="connsiteY0" fmla="*/ 3910156 h 3910156"/>
              <a:gd name="connsiteX1" fmla="*/ 6596725 w 7227134"/>
              <a:gd name="connsiteY1" fmla="*/ 3897949 h 3910156"/>
              <a:gd name="connsiteX2" fmla="*/ 7210709 w 7227134"/>
              <a:gd name="connsiteY2" fmla="*/ 3108870 h 3910156"/>
              <a:gd name="connsiteX3" fmla="*/ 7225261 w 7227134"/>
              <a:gd name="connsiteY3" fmla="*/ 12850 h 3910156"/>
              <a:gd name="connsiteX4" fmla="*/ 821213 w 7227134"/>
              <a:gd name="connsiteY4" fmla="*/ 0 h 3910156"/>
              <a:gd name="connsiteX5" fmla="*/ 0 w 7227134"/>
              <a:gd name="connsiteY5" fmla="*/ 623734 h 3910156"/>
              <a:gd name="connsiteX6" fmla="*/ 4377 w 7227134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863147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762342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27786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801494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03298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768629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  <a:gd name="connsiteX0" fmla="*/ 10950 w 7233707"/>
              <a:gd name="connsiteY0" fmla="*/ 3910156 h 3910156"/>
              <a:gd name="connsiteX1" fmla="*/ 6629590 w 7233707"/>
              <a:gd name="connsiteY1" fmla="*/ 3897949 h 3910156"/>
              <a:gd name="connsiteX2" fmla="*/ 7217282 w 7233707"/>
              <a:gd name="connsiteY2" fmla="*/ 3108870 h 3910156"/>
              <a:gd name="connsiteX3" fmla="*/ 7231834 w 7233707"/>
              <a:gd name="connsiteY3" fmla="*/ 12850 h 3910156"/>
              <a:gd name="connsiteX4" fmla="*/ 768629 w 7233707"/>
              <a:gd name="connsiteY4" fmla="*/ 0 h 3910156"/>
              <a:gd name="connsiteX5" fmla="*/ 0 w 7233707"/>
              <a:gd name="connsiteY5" fmla="*/ 718239 h 3910156"/>
              <a:gd name="connsiteX6" fmla="*/ 10950 w 7233707"/>
              <a:gd name="connsiteY6" fmla="*/ 3910156 h 391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3707" h="3910156">
                <a:moveTo>
                  <a:pt x="10950" y="3910156"/>
                </a:moveTo>
                <a:lnTo>
                  <a:pt x="6629590" y="3897949"/>
                </a:lnTo>
                <a:lnTo>
                  <a:pt x="7217282" y="3108870"/>
                </a:lnTo>
                <a:cubicBezTo>
                  <a:pt x="7225450" y="3119926"/>
                  <a:pt x="7238607" y="943088"/>
                  <a:pt x="7231834" y="12850"/>
                </a:cubicBezTo>
                <a:lnTo>
                  <a:pt x="768629" y="0"/>
                </a:lnTo>
                <a:lnTo>
                  <a:pt x="0" y="718239"/>
                </a:lnTo>
                <a:lnTo>
                  <a:pt x="10950" y="391015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23434" y="144824"/>
            <a:ext cx="12258211" cy="6539087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414114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475 h 3685689"/>
              <a:gd name="connsiteX5" fmla="*/ 20318 w 6549572"/>
              <a:gd name="connsiteY5" fmla="*/ 3685689 h 3685689"/>
              <a:gd name="connsiteX0" fmla="*/ 20318 w 6549572"/>
              <a:gd name="connsiteY0" fmla="*/ 3685689 h 3690570"/>
              <a:gd name="connsiteX1" fmla="*/ 6478018 w 6549572"/>
              <a:gd name="connsiteY1" fmla="*/ 3690570 h 3690570"/>
              <a:gd name="connsiteX2" fmla="*/ 6542699 w 6549572"/>
              <a:gd name="connsiteY2" fmla="*/ 2344569 h 3690570"/>
              <a:gd name="connsiteX3" fmla="*/ 6549572 w 6549572"/>
              <a:gd name="connsiteY3" fmla="*/ 0 h 3690570"/>
              <a:gd name="connsiteX4" fmla="*/ 0 w 6549572"/>
              <a:gd name="connsiteY4" fmla="*/ 1475 h 3690570"/>
              <a:gd name="connsiteX5" fmla="*/ 20318 w 6549572"/>
              <a:gd name="connsiteY5" fmla="*/ 3685689 h 3690570"/>
              <a:gd name="connsiteX0" fmla="*/ 20318 w 6739887"/>
              <a:gd name="connsiteY0" fmla="*/ 3685689 h 3690570"/>
              <a:gd name="connsiteX1" fmla="*/ 6478018 w 6739887"/>
              <a:gd name="connsiteY1" fmla="*/ 3690570 h 3690570"/>
              <a:gd name="connsiteX2" fmla="*/ 6739887 w 6739887"/>
              <a:gd name="connsiteY2" fmla="*/ 3352626 h 3690570"/>
              <a:gd name="connsiteX3" fmla="*/ 6549572 w 6739887"/>
              <a:gd name="connsiteY3" fmla="*/ 0 h 3690570"/>
              <a:gd name="connsiteX4" fmla="*/ 0 w 6739887"/>
              <a:gd name="connsiteY4" fmla="*/ 1475 h 3690570"/>
              <a:gd name="connsiteX5" fmla="*/ 20318 w 6739887"/>
              <a:gd name="connsiteY5" fmla="*/ 3685689 h 3690570"/>
              <a:gd name="connsiteX0" fmla="*/ 20318 w 6746761"/>
              <a:gd name="connsiteY0" fmla="*/ 3685689 h 3690570"/>
              <a:gd name="connsiteX1" fmla="*/ 6478018 w 6746761"/>
              <a:gd name="connsiteY1" fmla="*/ 3690570 h 3690570"/>
              <a:gd name="connsiteX2" fmla="*/ 6739887 w 6746761"/>
              <a:gd name="connsiteY2" fmla="*/ 3352626 h 3690570"/>
              <a:gd name="connsiteX3" fmla="*/ 6746761 w 6746761"/>
              <a:gd name="connsiteY3" fmla="*/ 0 h 3690570"/>
              <a:gd name="connsiteX4" fmla="*/ 0 w 6746761"/>
              <a:gd name="connsiteY4" fmla="*/ 1475 h 3690570"/>
              <a:gd name="connsiteX5" fmla="*/ 20318 w 6746761"/>
              <a:gd name="connsiteY5" fmla="*/ 3685689 h 369057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72653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0 w 7219414"/>
              <a:gd name="connsiteY5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230733 w 7219414"/>
              <a:gd name="connsiteY5" fmla="*/ 1946809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230733 w 7219414"/>
              <a:gd name="connsiteY5" fmla="*/ 1946809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680 w 7219414"/>
              <a:gd name="connsiteY5" fmla="*/ 447325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492372 w 7219414"/>
              <a:gd name="connsiteY4" fmla="*/ 1475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387205 w 7219414"/>
              <a:gd name="connsiteY4" fmla="*/ 121182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691990 h 3691990"/>
              <a:gd name="connsiteX1" fmla="*/ 6950671 w 7219414"/>
              <a:gd name="connsiteY1" fmla="*/ 3690570 h 3691990"/>
              <a:gd name="connsiteX2" fmla="*/ 7212540 w 7219414"/>
              <a:gd name="connsiteY2" fmla="*/ 3352626 h 3691990"/>
              <a:gd name="connsiteX3" fmla="*/ 7219414 w 7219414"/>
              <a:gd name="connsiteY3" fmla="*/ 0 h 3691990"/>
              <a:gd name="connsiteX4" fmla="*/ 387205 w 7219414"/>
              <a:gd name="connsiteY4" fmla="*/ 121182 h 3691990"/>
              <a:gd name="connsiteX5" fmla="*/ 680 w 7219414"/>
              <a:gd name="connsiteY5" fmla="*/ 567032 h 3691990"/>
              <a:gd name="connsiteX6" fmla="*/ 0 w 7219414"/>
              <a:gd name="connsiteY6" fmla="*/ 3691990 h 3691990"/>
              <a:gd name="connsiteX0" fmla="*/ 0 w 7219414"/>
              <a:gd name="connsiteY0" fmla="*/ 3570808 h 3570808"/>
              <a:gd name="connsiteX1" fmla="*/ 6950671 w 7219414"/>
              <a:gd name="connsiteY1" fmla="*/ 3569388 h 3570808"/>
              <a:gd name="connsiteX2" fmla="*/ 7212540 w 7219414"/>
              <a:gd name="connsiteY2" fmla="*/ 3231444 h 3570808"/>
              <a:gd name="connsiteX3" fmla="*/ 7219414 w 7219414"/>
              <a:gd name="connsiteY3" fmla="*/ 36327 h 3570808"/>
              <a:gd name="connsiteX4" fmla="*/ 387205 w 7219414"/>
              <a:gd name="connsiteY4" fmla="*/ 0 h 3570808"/>
              <a:gd name="connsiteX5" fmla="*/ 680 w 7219414"/>
              <a:gd name="connsiteY5" fmla="*/ 445850 h 3570808"/>
              <a:gd name="connsiteX6" fmla="*/ 0 w 7219414"/>
              <a:gd name="connsiteY6" fmla="*/ 3570808 h 3570808"/>
              <a:gd name="connsiteX0" fmla="*/ 0 w 7219414"/>
              <a:gd name="connsiteY0" fmla="*/ 3570808 h 3570808"/>
              <a:gd name="connsiteX1" fmla="*/ 6950671 w 7219414"/>
              <a:gd name="connsiteY1" fmla="*/ 3569388 h 3570808"/>
              <a:gd name="connsiteX2" fmla="*/ 7212540 w 7219414"/>
              <a:gd name="connsiteY2" fmla="*/ 3231444 h 3570808"/>
              <a:gd name="connsiteX3" fmla="*/ 7219414 w 7219414"/>
              <a:gd name="connsiteY3" fmla="*/ 36327 h 3570808"/>
              <a:gd name="connsiteX4" fmla="*/ 387205 w 7219414"/>
              <a:gd name="connsiteY4" fmla="*/ 0 h 3570808"/>
              <a:gd name="connsiteX5" fmla="*/ 7253 w 7219414"/>
              <a:gd name="connsiteY5" fmla="*/ 338744 h 3570808"/>
              <a:gd name="connsiteX6" fmla="*/ 0 w 7219414"/>
              <a:gd name="connsiteY6" fmla="*/ 3570808 h 3570808"/>
              <a:gd name="connsiteX0" fmla="*/ 0 w 7219414"/>
              <a:gd name="connsiteY0" fmla="*/ 3545606 h 3545606"/>
              <a:gd name="connsiteX1" fmla="*/ 6950671 w 7219414"/>
              <a:gd name="connsiteY1" fmla="*/ 3544186 h 3545606"/>
              <a:gd name="connsiteX2" fmla="*/ 7212540 w 7219414"/>
              <a:gd name="connsiteY2" fmla="*/ 3206242 h 3545606"/>
              <a:gd name="connsiteX3" fmla="*/ 7219414 w 7219414"/>
              <a:gd name="connsiteY3" fmla="*/ 11125 h 3545606"/>
              <a:gd name="connsiteX4" fmla="*/ 367486 w 7219414"/>
              <a:gd name="connsiteY4" fmla="*/ 0 h 3545606"/>
              <a:gd name="connsiteX5" fmla="*/ 7253 w 7219414"/>
              <a:gd name="connsiteY5" fmla="*/ 313542 h 3545606"/>
              <a:gd name="connsiteX6" fmla="*/ 0 w 7219414"/>
              <a:gd name="connsiteY6" fmla="*/ 3545606 h 3545606"/>
              <a:gd name="connsiteX0" fmla="*/ 0 w 7219414"/>
              <a:gd name="connsiteY0" fmla="*/ 3589709 h 3589709"/>
              <a:gd name="connsiteX1" fmla="*/ 6950671 w 7219414"/>
              <a:gd name="connsiteY1" fmla="*/ 3588289 h 3589709"/>
              <a:gd name="connsiteX2" fmla="*/ 7212540 w 7219414"/>
              <a:gd name="connsiteY2" fmla="*/ 3250345 h 3589709"/>
              <a:gd name="connsiteX3" fmla="*/ 7219414 w 7219414"/>
              <a:gd name="connsiteY3" fmla="*/ 55228 h 3589709"/>
              <a:gd name="connsiteX4" fmla="*/ 433215 w 7219414"/>
              <a:gd name="connsiteY4" fmla="*/ 0 h 3589709"/>
              <a:gd name="connsiteX5" fmla="*/ 7253 w 7219414"/>
              <a:gd name="connsiteY5" fmla="*/ 357645 h 3589709"/>
              <a:gd name="connsiteX6" fmla="*/ 0 w 7219414"/>
              <a:gd name="connsiteY6" fmla="*/ 3589709 h 3589709"/>
              <a:gd name="connsiteX0" fmla="*/ 0 w 7245706"/>
              <a:gd name="connsiteY0" fmla="*/ 3597484 h 3597484"/>
              <a:gd name="connsiteX1" fmla="*/ 6950671 w 7245706"/>
              <a:gd name="connsiteY1" fmla="*/ 3596064 h 3597484"/>
              <a:gd name="connsiteX2" fmla="*/ 7212540 w 7245706"/>
              <a:gd name="connsiteY2" fmla="*/ 3258120 h 3597484"/>
              <a:gd name="connsiteX3" fmla="*/ 7245706 w 7245706"/>
              <a:gd name="connsiteY3" fmla="*/ 0 h 3597484"/>
              <a:gd name="connsiteX4" fmla="*/ 433215 w 7245706"/>
              <a:gd name="connsiteY4" fmla="*/ 7775 h 3597484"/>
              <a:gd name="connsiteX5" fmla="*/ 7253 w 7245706"/>
              <a:gd name="connsiteY5" fmla="*/ 365420 h 3597484"/>
              <a:gd name="connsiteX6" fmla="*/ 0 w 7245706"/>
              <a:gd name="connsiteY6" fmla="*/ 3597484 h 3597484"/>
              <a:gd name="connsiteX0" fmla="*/ 0 w 7245706"/>
              <a:gd name="connsiteY0" fmla="*/ 3589709 h 3589709"/>
              <a:gd name="connsiteX1" fmla="*/ 6950671 w 7245706"/>
              <a:gd name="connsiteY1" fmla="*/ 3588289 h 3589709"/>
              <a:gd name="connsiteX2" fmla="*/ 7212540 w 7245706"/>
              <a:gd name="connsiteY2" fmla="*/ 3250345 h 3589709"/>
              <a:gd name="connsiteX3" fmla="*/ 7245706 w 7245706"/>
              <a:gd name="connsiteY3" fmla="*/ 17427 h 3589709"/>
              <a:gd name="connsiteX4" fmla="*/ 433215 w 7245706"/>
              <a:gd name="connsiteY4" fmla="*/ 0 h 3589709"/>
              <a:gd name="connsiteX5" fmla="*/ 7253 w 7245706"/>
              <a:gd name="connsiteY5" fmla="*/ 357645 h 3589709"/>
              <a:gd name="connsiteX6" fmla="*/ 0 w 7245706"/>
              <a:gd name="connsiteY6" fmla="*/ 3589709 h 3589709"/>
              <a:gd name="connsiteX0" fmla="*/ 0 w 7245706"/>
              <a:gd name="connsiteY0" fmla="*/ 3652712 h 3652712"/>
              <a:gd name="connsiteX1" fmla="*/ 6950671 w 7245706"/>
              <a:gd name="connsiteY1" fmla="*/ 3588289 h 3652712"/>
              <a:gd name="connsiteX2" fmla="*/ 7212540 w 7245706"/>
              <a:gd name="connsiteY2" fmla="*/ 3250345 h 3652712"/>
              <a:gd name="connsiteX3" fmla="*/ 7245706 w 7245706"/>
              <a:gd name="connsiteY3" fmla="*/ 17427 h 3652712"/>
              <a:gd name="connsiteX4" fmla="*/ 433215 w 7245706"/>
              <a:gd name="connsiteY4" fmla="*/ 0 h 3652712"/>
              <a:gd name="connsiteX5" fmla="*/ 7253 w 7245706"/>
              <a:gd name="connsiteY5" fmla="*/ 357645 h 3652712"/>
              <a:gd name="connsiteX6" fmla="*/ 0 w 7245706"/>
              <a:gd name="connsiteY6" fmla="*/ 3652712 h 3652712"/>
              <a:gd name="connsiteX0" fmla="*/ 0 w 7245706"/>
              <a:gd name="connsiteY0" fmla="*/ 3652712 h 3652712"/>
              <a:gd name="connsiteX1" fmla="*/ 6911233 w 7245706"/>
              <a:gd name="connsiteY1" fmla="*/ 3651292 h 3652712"/>
              <a:gd name="connsiteX2" fmla="*/ 7212540 w 7245706"/>
              <a:gd name="connsiteY2" fmla="*/ 3250345 h 3652712"/>
              <a:gd name="connsiteX3" fmla="*/ 7245706 w 7245706"/>
              <a:gd name="connsiteY3" fmla="*/ 17427 h 3652712"/>
              <a:gd name="connsiteX4" fmla="*/ 433215 w 7245706"/>
              <a:gd name="connsiteY4" fmla="*/ 0 h 3652712"/>
              <a:gd name="connsiteX5" fmla="*/ 7253 w 7245706"/>
              <a:gd name="connsiteY5" fmla="*/ 357645 h 3652712"/>
              <a:gd name="connsiteX6" fmla="*/ 0 w 7245706"/>
              <a:gd name="connsiteY6" fmla="*/ 3652712 h 3652712"/>
              <a:gd name="connsiteX0" fmla="*/ 0 w 7232560"/>
              <a:gd name="connsiteY0" fmla="*/ 3673087 h 3673087"/>
              <a:gd name="connsiteX1" fmla="*/ 6911233 w 7232560"/>
              <a:gd name="connsiteY1" fmla="*/ 3671667 h 3673087"/>
              <a:gd name="connsiteX2" fmla="*/ 7212540 w 7232560"/>
              <a:gd name="connsiteY2" fmla="*/ 3270720 h 3673087"/>
              <a:gd name="connsiteX3" fmla="*/ 7232560 w 7232560"/>
              <a:gd name="connsiteY3" fmla="*/ 0 h 3673087"/>
              <a:gd name="connsiteX4" fmla="*/ 433215 w 7232560"/>
              <a:gd name="connsiteY4" fmla="*/ 20375 h 3673087"/>
              <a:gd name="connsiteX5" fmla="*/ 7253 w 7232560"/>
              <a:gd name="connsiteY5" fmla="*/ 378020 h 3673087"/>
              <a:gd name="connsiteX6" fmla="*/ 0 w 7232560"/>
              <a:gd name="connsiteY6" fmla="*/ 3673087 h 3673087"/>
              <a:gd name="connsiteX0" fmla="*/ 0 w 7232560"/>
              <a:gd name="connsiteY0" fmla="*/ 3698289 h 3698289"/>
              <a:gd name="connsiteX1" fmla="*/ 6911233 w 7232560"/>
              <a:gd name="connsiteY1" fmla="*/ 3671667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378020 h 3698289"/>
              <a:gd name="connsiteX6" fmla="*/ 0 w 7232560"/>
              <a:gd name="connsiteY6" fmla="*/ 3698289 h 3698289"/>
              <a:gd name="connsiteX0" fmla="*/ 0 w 7232560"/>
              <a:gd name="connsiteY0" fmla="*/ 3698289 h 3709469"/>
              <a:gd name="connsiteX1" fmla="*/ 6898087 w 7232560"/>
              <a:gd name="connsiteY1" fmla="*/ 3709469 h 3709469"/>
              <a:gd name="connsiteX2" fmla="*/ 7212540 w 7232560"/>
              <a:gd name="connsiteY2" fmla="*/ 3270720 h 3709469"/>
              <a:gd name="connsiteX3" fmla="*/ 7232560 w 7232560"/>
              <a:gd name="connsiteY3" fmla="*/ 0 h 3709469"/>
              <a:gd name="connsiteX4" fmla="*/ 433215 w 7232560"/>
              <a:gd name="connsiteY4" fmla="*/ 20375 h 3709469"/>
              <a:gd name="connsiteX5" fmla="*/ 7253 w 7232560"/>
              <a:gd name="connsiteY5" fmla="*/ 378020 h 3709469"/>
              <a:gd name="connsiteX6" fmla="*/ 0 w 7232560"/>
              <a:gd name="connsiteY6" fmla="*/ 3698289 h 3709469"/>
              <a:gd name="connsiteX0" fmla="*/ 0 w 7232560"/>
              <a:gd name="connsiteY0" fmla="*/ 3698289 h 3698289"/>
              <a:gd name="connsiteX1" fmla="*/ 6898087 w 7232560"/>
              <a:gd name="connsiteY1" fmla="*/ 3696868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378020 h 3698289"/>
              <a:gd name="connsiteX6" fmla="*/ 0 w 7232560"/>
              <a:gd name="connsiteY6" fmla="*/ 3698289 h 3698289"/>
              <a:gd name="connsiteX0" fmla="*/ 0 w 7232560"/>
              <a:gd name="connsiteY0" fmla="*/ 3698289 h 3698289"/>
              <a:gd name="connsiteX1" fmla="*/ 6898087 w 7232560"/>
              <a:gd name="connsiteY1" fmla="*/ 3696868 h 3698289"/>
              <a:gd name="connsiteX2" fmla="*/ 7212540 w 7232560"/>
              <a:gd name="connsiteY2" fmla="*/ 3270720 h 3698289"/>
              <a:gd name="connsiteX3" fmla="*/ 7232560 w 7232560"/>
              <a:gd name="connsiteY3" fmla="*/ 0 h 3698289"/>
              <a:gd name="connsiteX4" fmla="*/ 433215 w 7232560"/>
              <a:gd name="connsiteY4" fmla="*/ 20375 h 3698289"/>
              <a:gd name="connsiteX5" fmla="*/ 7253 w 7232560"/>
              <a:gd name="connsiteY5" fmla="*/ 409522 h 3698289"/>
              <a:gd name="connsiteX6" fmla="*/ 0 w 7232560"/>
              <a:gd name="connsiteY6" fmla="*/ 3698289 h 369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2560" h="3698289">
                <a:moveTo>
                  <a:pt x="0" y="3698289"/>
                </a:moveTo>
                <a:lnTo>
                  <a:pt x="6898087" y="3696868"/>
                </a:lnTo>
                <a:lnTo>
                  <a:pt x="7212540" y="3270720"/>
                </a:lnTo>
                <a:cubicBezTo>
                  <a:pt x="7214831" y="2153178"/>
                  <a:pt x="7229123" y="1676313"/>
                  <a:pt x="7232560" y="0"/>
                </a:cubicBezTo>
                <a:lnTo>
                  <a:pt x="433215" y="20375"/>
                </a:lnTo>
                <a:lnTo>
                  <a:pt x="7253" y="409522"/>
                </a:lnTo>
                <a:cubicBezTo>
                  <a:pt x="7026" y="1491077"/>
                  <a:pt x="227" y="2616734"/>
                  <a:pt x="0" y="369828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46100" y="901700"/>
            <a:ext cx="11315700" cy="5207000"/>
          </a:xfrm>
          <a:custGeom>
            <a:avLst/>
            <a:gdLst>
              <a:gd name="connsiteX0" fmla="*/ 0 w 11315700"/>
              <a:gd name="connsiteY0" fmla="*/ 0 h 5207000"/>
              <a:gd name="connsiteX1" fmla="*/ 11315700 w 11315700"/>
              <a:gd name="connsiteY1" fmla="*/ 0 h 5207000"/>
              <a:gd name="connsiteX2" fmla="*/ 11315700 w 11315700"/>
              <a:gd name="connsiteY2" fmla="*/ 5207000 h 5207000"/>
              <a:gd name="connsiteX3" fmla="*/ 0 w 11315700"/>
              <a:gd name="connsiteY3" fmla="*/ 5207000 h 5207000"/>
              <a:gd name="connsiteX4" fmla="*/ 0 w 11315700"/>
              <a:gd name="connsiteY4" fmla="*/ 0 h 5207000"/>
              <a:gd name="connsiteX0" fmla="*/ 0 w 11315700"/>
              <a:gd name="connsiteY0" fmla="*/ 0 h 5207000"/>
              <a:gd name="connsiteX1" fmla="*/ 800100 w 11315700"/>
              <a:gd name="connsiteY1" fmla="*/ 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0 h 5207000"/>
              <a:gd name="connsiteX0" fmla="*/ 0 w 11315700"/>
              <a:gd name="connsiteY0" fmla="*/ 533400 h 5207000"/>
              <a:gd name="connsiteX1" fmla="*/ 800100 w 11315700"/>
              <a:gd name="connsiteY1" fmla="*/ 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4699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04902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0718800 w 11315700"/>
              <a:gd name="connsiteY3" fmla="*/ 3733800 h 5207000"/>
              <a:gd name="connsiteX4" fmla="*/ 10490200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4165600 h 5207000"/>
              <a:gd name="connsiteX4" fmla="*/ 10490200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5700" h="5207000">
                <a:moveTo>
                  <a:pt x="0" y="533400"/>
                </a:moveTo>
                <a:lnTo>
                  <a:pt x="533400" y="12700"/>
                </a:lnTo>
                <a:lnTo>
                  <a:pt x="11315700" y="0"/>
                </a:lnTo>
                <a:lnTo>
                  <a:pt x="11315700" y="4165600"/>
                </a:lnTo>
                <a:lnTo>
                  <a:pt x="10490200" y="5207000"/>
                </a:lnTo>
                <a:lnTo>
                  <a:pt x="0" y="5207000"/>
                </a:lnTo>
                <a:lnTo>
                  <a:pt x="0" y="533400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algn="ctr"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337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389812" y="1308100"/>
            <a:ext cx="3650147" cy="5011174"/>
            <a:chOff x="3656743" y="3689587"/>
            <a:chExt cx="1589708" cy="21824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3656743" y="3689587"/>
              <a:ext cx="1589708" cy="2182461"/>
              <a:chOff x="7912960" y="1202154"/>
              <a:chExt cx="2271554" cy="311854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7912960" y="1202154"/>
                <a:ext cx="2271554" cy="3118547"/>
              </a:xfrm>
              <a:prstGeom prst="roundRect">
                <a:avLst>
                  <a:gd name="adj" fmla="val 7003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082867" y="1407768"/>
                <a:ext cx="1935776" cy="2564463"/>
              </a:xfrm>
              <a:prstGeom prst="roundRect">
                <a:avLst>
                  <a:gd name="adj" fmla="val 1315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8" name="Rectangle 27"/>
            <p:cNvSpPr/>
            <p:nvPr userDrawn="1"/>
          </p:nvSpPr>
          <p:spPr>
            <a:xfrm>
              <a:off x="3781807" y="3849624"/>
              <a:ext cx="1348560" cy="31627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781808" y="4168995"/>
              <a:ext cx="1348560" cy="638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3781807" y="4802637"/>
              <a:ext cx="375370" cy="39786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157178" y="4801673"/>
              <a:ext cx="973190" cy="8265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4386939" y="5690445"/>
              <a:ext cx="119334" cy="119334"/>
            </a:xfrm>
            <a:prstGeom prst="ellipse">
              <a:avLst/>
            </a:prstGeom>
            <a:noFill/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3781807" y="5200501"/>
              <a:ext cx="375370" cy="4276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58800" y="1330960"/>
            <a:ext cx="5816599" cy="4980940"/>
          </a:xfrm>
          <a:prstGeom prst="rect">
            <a:avLst/>
          </a:prstGeom>
        </p:spPr>
        <p:txBody>
          <a:bodyPr/>
          <a:lstStyle>
            <a:lvl2pPr marL="4064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0"/>
            </a:lvl2pPr>
            <a:lvl3pPr marL="635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0" baseline="0"/>
            </a:lvl3pPr>
            <a:lvl4pPr marL="798513" indent="-201613">
              <a:buClr>
                <a:schemeClr val="tx1"/>
              </a:buClr>
              <a:buSzPct val="80000"/>
              <a:defRPr sz="1800">
                <a:latin typeface="Corbel"/>
                <a:cs typeface="Corbel"/>
              </a:defRPr>
            </a:lvl4pPr>
            <a:lvl5pPr marL="976313" indent="-227013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9" name="Picture 8" descr="Sitecore_logo_tagline_WHT_lr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2" y="197946"/>
            <a:ext cx="1626761" cy="541853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5" name="Picture Placeholder 4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670800" y="1658938"/>
            <a:ext cx="3116263" cy="4106862"/>
          </a:xfrm>
          <a:prstGeom prst="rect">
            <a:avLst/>
          </a:prstGeo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pic>
        <p:nvPicPr>
          <p:cNvPr id="23" name="Picture 22" descr="Sitecore_logo_tagline_WHT_lr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24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345111" y="1538854"/>
            <a:ext cx="6414345" cy="4553383"/>
            <a:chOff x="6214759" y="1926482"/>
            <a:chExt cx="5517641" cy="3916835"/>
          </a:xfrm>
        </p:grpSpPr>
        <p:sp>
          <p:nvSpPr>
            <p:cNvPr id="19" name="Rounded Rectangle 18"/>
            <p:cNvSpPr/>
            <p:nvPr/>
          </p:nvSpPr>
          <p:spPr>
            <a:xfrm>
              <a:off x="6214759" y="1926482"/>
              <a:ext cx="5517641" cy="3916835"/>
            </a:xfrm>
            <a:prstGeom prst="roundRect">
              <a:avLst>
                <a:gd name="adj" fmla="val 385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7556608" y="2031827"/>
              <a:ext cx="1189877" cy="189966"/>
            </a:xfrm>
            <a:prstGeom prst="round2SameRect">
              <a:avLst>
                <a:gd name="adj1" fmla="val 38485"/>
                <a:gd name="adj2" fmla="val 0"/>
              </a:avLst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1" name="Round Same Side Corner Rectangle 20"/>
            <p:cNvSpPr/>
            <p:nvPr/>
          </p:nvSpPr>
          <p:spPr>
            <a:xfrm>
              <a:off x="6418540" y="2031827"/>
              <a:ext cx="1189877" cy="189966"/>
            </a:xfrm>
            <a:prstGeom prst="round2SameRect">
              <a:avLst>
                <a:gd name="adj1" fmla="val 38485"/>
                <a:gd name="adj2" fmla="val 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82111" y="2190708"/>
              <a:ext cx="5382938" cy="29530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 flipV="1">
              <a:off x="6282110" y="2483967"/>
              <a:ext cx="5382938" cy="3248738"/>
            </a:xfrm>
            <a:prstGeom prst="round2SameRect">
              <a:avLst>
                <a:gd name="adj1" fmla="val 2564"/>
                <a:gd name="adj2" fmla="val 0"/>
              </a:avLst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81195" y="2277163"/>
              <a:ext cx="77930" cy="127147"/>
            </a:xfrm>
            <a:custGeom>
              <a:avLst/>
              <a:gdLst>
                <a:gd name="connsiteX0" fmla="*/ 78581 w 78581"/>
                <a:gd name="connsiteY0" fmla="*/ 0 h 147637"/>
                <a:gd name="connsiteX1" fmla="*/ 78581 w 78581"/>
                <a:gd name="connsiteY1" fmla="*/ 147637 h 147637"/>
                <a:gd name="connsiteX2" fmla="*/ 0 w 78581"/>
                <a:gd name="connsiteY2" fmla="*/ 69056 h 147637"/>
                <a:gd name="connsiteX3" fmla="*/ 78581 w 78581"/>
                <a:gd name="connsiteY3" fmla="*/ 0 h 147637"/>
                <a:gd name="connsiteX0" fmla="*/ 88106 w 88106"/>
                <a:gd name="connsiteY0" fmla="*/ 0 h 147637"/>
                <a:gd name="connsiteX1" fmla="*/ 88106 w 88106"/>
                <a:gd name="connsiteY1" fmla="*/ 147637 h 147637"/>
                <a:gd name="connsiteX2" fmla="*/ 0 w 88106"/>
                <a:gd name="connsiteY2" fmla="*/ 73819 h 147637"/>
                <a:gd name="connsiteX3" fmla="*/ 88106 w 88106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80963 h 147637"/>
                <a:gd name="connsiteX3" fmla="*/ 90488 w 90488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73819 h 147637"/>
                <a:gd name="connsiteX3" fmla="*/ 90488 w 90488"/>
                <a:gd name="connsiteY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88" h="147637">
                  <a:moveTo>
                    <a:pt x="90488" y="0"/>
                  </a:moveTo>
                  <a:lnTo>
                    <a:pt x="90488" y="147637"/>
                  </a:lnTo>
                  <a:lnTo>
                    <a:pt x="0" y="73819"/>
                  </a:lnTo>
                  <a:lnTo>
                    <a:pt x="9048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6571159" y="2277163"/>
              <a:ext cx="77930" cy="127147"/>
            </a:xfrm>
            <a:custGeom>
              <a:avLst/>
              <a:gdLst>
                <a:gd name="connsiteX0" fmla="*/ 78581 w 78581"/>
                <a:gd name="connsiteY0" fmla="*/ 0 h 147637"/>
                <a:gd name="connsiteX1" fmla="*/ 78581 w 78581"/>
                <a:gd name="connsiteY1" fmla="*/ 147637 h 147637"/>
                <a:gd name="connsiteX2" fmla="*/ 0 w 78581"/>
                <a:gd name="connsiteY2" fmla="*/ 69056 h 147637"/>
                <a:gd name="connsiteX3" fmla="*/ 78581 w 78581"/>
                <a:gd name="connsiteY3" fmla="*/ 0 h 147637"/>
                <a:gd name="connsiteX0" fmla="*/ 88106 w 88106"/>
                <a:gd name="connsiteY0" fmla="*/ 0 h 147637"/>
                <a:gd name="connsiteX1" fmla="*/ 88106 w 88106"/>
                <a:gd name="connsiteY1" fmla="*/ 147637 h 147637"/>
                <a:gd name="connsiteX2" fmla="*/ 0 w 88106"/>
                <a:gd name="connsiteY2" fmla="*/ 73819 h 147637"/>
                <a:gd name="connsiteX3" fmla="*/ 88106 w 88106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80963 h 147637"/>
                <a:gd name="connsiteX3" fmla="*/ 90488 w 90488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73819 h 147637"/>
                <a:gd name="connsiteX3" fmla="*/ 90488 w 90488"/>
                <a:gd name="connsiteY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88" h="147637">
                  <a:moveTo>
                    <a:pt x="90488" y="0"/>
                  </a:moveTo>
                  <a:lnTo>
                    <a:pt x="90488" y="147637"/>
                  </a:lnTo>
                  <a:lnTo>
                    <a:pt x="0" y="73819"/>
                  </a:lnTo>
                  <a:lnTo>
                    <a:pt x="9048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519049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1381371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1243693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61123" y="2246402"/>
              <a:ext cx="4763395" cy="200976"/>
            </a:xfrm>
            <a:prstGeom prst="rect">
              <a:avLst/>
            </a:prstGeom>
            <a:solidFill>
              <a:srgbClr val="BFBFB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78295" y="2258382"/>
              <a:ext cx="4733126" cy="17906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811095" y="2291031"/>
              <a:ext cx="71241" cy="722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cxnSp>
          <p:nvCxnSpPr>
            <p:cNvPr id="32" name="Straight Connector 31"/>
            <p:cNvCxnSpPr>
              <a:endCxn id="31" idx="5"/>
            </p:cNvCxnSpPr>
            <p:nvPr/>
          </p:nvCxnSpPr>
          <p:spPr>
            <a:xfrm flipH="1" flipV="1">
              <a:off x="6871903" y="2352667"/>
              <a:ext cx="48535" cy="5164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295078" y="2502316"/>
              <a:ext cx="5349240" cy="574443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95078" y="3082391"/>
              <a:ext cx="5349240" cy="11600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95077" y="4233277"/>
              <a:ext cx="1488955" cy="14994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84033" y="4233277"/>
              <a:ext cx="3860286" cy="1499427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06401" y="1402080"/>
            <a:ext cx="4546599" cy="4734560"/>
          </a:xfrm>
          <a:prstGeom prst="rect">
            <a:avLst/>
          </a:prstGeom>
        </p:spPr>
        <p:txBody>
          <a:bodyPr/>
          <a:lstStyle>
            <a:lvl2pPr marL="4064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0"/>
            </a:lvl2pPr>
            <a:lvl3pPr marL="635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0" baseline="0"/>
            </a:lvl3pPr>
            <a:lvl4pPr marL="798513" indent="-201613">
              <a:buClr>
                <a:schemeClr val="tx1"/>
              </a:buClr>
              <a:buSzPct val="80000"/>
              <a:defRPr sz="1800">
                <a:latin typeface="Corbel"/>
                <a:cs typeface="Corbel"/>
              </a:defRPr>
            </a:lvl4pPr>
            <a:lvl5pPr marL="976313" indent="-227013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41" name="Rectangle 4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5427134" y="2196254"/>
            <a:ext cx="6256866" cy="3776134"/>
          </a:xfrm>
          <a:prstGeom prst="rect">
            <a:avLst/>
          </a:prstGeo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pic>
        <p:nvPicPr>
          <p:cNvPr id="43" name="Picture 42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40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324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ice-Large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-laptop-vect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5" y="304800"/>
            <a:ext cx="10691864" cy="6336145"/>
          </a:xfrm>
          <a:prstGeom prst="rect">
            <a:avLst/>
          </a:prstGeom>
        </p:spPr>
      </p:pic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2028940" y="636106"/>
            <a:ext cx="8064999" cy="5116464"/>
          </a:xfrm>
          <a:prstGeom prst="rect">
            <a:avLst/>
          </a:pr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382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ice-Horizontal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s-surface-devic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7" y="1507838"/>
            <a:ext cx="7151803" cy="43018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41" name="Rectangle 40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5348469" y="1962730"/>
            <a:ext cx="6085141" cy="3403811"/>
          </a:xfrm>
          <a:prstGeom prst="rect">
            <a:avLst/>
          </a:pr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pic>
        <p:nvPicPr>
          <p:cNvPr id="43" name="Picture 42" descr="Sitecore_logo_tagline_WHT_lr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37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47038" y="1290320"/>
            <a:ext cx="4195839" cy="4734560"/>
          </a:xfrm>
          <a:prstGeom prst="rect">
            <a:avLst/>
          </a:prstGeom>
        </p:spPr>
        <p:txBody>
          <a:bodyPr/>
          <a:lstStyle>
            <a:lvl2pPr marL="4064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0"/>
            </a:lvl2pPr>
            <a:lvl3pPr marL="635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0" baseline="0"/>
            </a:lvl3pPr>
            <a:lvl4pPr marL="798513" indent="-201613">
              <a:buClr>
                <a:schemeClr val="tx1"/>
              </a:buClr>
              <a:buSzPct val="80000"/>
              <a:defRPr sz="1800">
                <a:latin typeface="Corbel"/>
                <a:cs typeface="Corbel"/>
              </a:defRPr>
            </a:lvl4pPr>
            <a:lvl5pPr marL="976313" indent="-227013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837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—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570912" y="1219200"/>
            <a:ext cx="2296372" cy="5063122"/>
            <a:chOff x="2117442" y="4332734"/>
            <a:chExt cx="685123" cy="1510583"/>
          </a:xfrm>
        </p:grpSpPr>
        <p:sp>
          <p:nvSpPr>
            <p:cNvPr id="18" name="Rounded Rectangle 17"/>
            <p:cNvSpPr/>
            <p:nvPr/>
          </p:nvSpPr>
          <p:spPr>
            <a:xfrm>
              <a:off x="2117442" y="4332734"/>
              <a:ext cx="685123" cy="1510583"/>
            </a:xfrm>
            <a:prstGeom prst="roundRect">
              <a:avLst>
                <a:gd name="adj" fmla="val 1370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41461" y="4548806"/>
              <a:ext cx="637085" cy="109187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76530" y="4449020"/>
              <a:ext cx="166947" cy="29011"/>
            </a:xfrm>
            <a:prstGeom prst="roundRect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400337" y="5681767"/>
              <a:ext cx="119334" cy="119334"/>
            </a:xfrm>
            <a:prstGeom prst="ellipse">
              <a:avLst/>
            </a:prstGeom>
            <a:noFill/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55212" y="4565744"/>
              <a:ext cx="605745" cy="190526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5212" y="5399807"/>
              <a:ext cx="168608" cy="2373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23821" y="5399807"/>
              <a:ext cx="437136" cy="2373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55212" y="4758137"/>
              <a:ext cx="605745" cy="6416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28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82601" y="1361440"/>
            <a:ext cx="7350351" cy="4836160"/>
          </a:xfrm>
          <a:prstGeom prst="rect">
            <a:avLst/>
          </a:prstGeom>
        </p:spPr>
        <p:txBody>
          <a:bodyPr/>
          <a:lstStyle>
            <a:lvl2pPr marL="4064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0"/>
            </a:lvl2pPr>
            <a:lvl3pPr marL="635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0" baseline="0"/>
            </a:lvl3pPr>
            <a:lvl4pPr marL="798513" indent="-201613">
              <a:buClr>
                <a:schemeClr val="tx1"/>
              </a:buClr>
              <a:buSzPct val="80000"/>
              <a:defRPr sz="1800">
                <a:latin typeface="Corbel"/>
                <a:cs typeface="Corbel"/>
              </a:defRPr>
            </a:lvl4pPr>
            <a:lvl5pPr marL="976313" indent="-227013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text/points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32" name="Rectangle 31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34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686800" y="1989138"/>
            <a:ext cx="2057400" cy="3615795"/>
          </a:xfrm>
          <a:prstGeom prst="rect">
            <a:avLst/>
          </a:prstGeo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pic>
        <p:nvPicPr>
          <p:cNvPr id="27" name="Picture 26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29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023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Family (Window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672012" y="1515222"/>
            <a:ext cx="7178902" cy="4673994"/>
            <a:chOff x="5096514" y="1604121"/>
            <a:chExt cx="6500400" cy="4232239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14" y="1604121"/>
              <a:ext cx="6500400" cy="42322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01" y="4578250"/>
              <a:ext cx="627701" cy="84512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737" y="5084773"/>
              <a:ext cx="347989" cy="46852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037" y="4193416"/>
              <a:ext cx="727585" cy="97960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209" y="2222787"/>
              <a:ext cx="1144550" cy="1540996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82601" y="1483360"/>
            <a:ext cx="4038599" cy="4739640"/>
          </a:xfrm>
          <a:prstGeom prst="rect">
            <a:avLst/>
          </a:prstGeom>
        </p:spPr>
        <p:txBody>
          <a:bodyPr/>
          <a:lstStyle>
            <a:lvl2pPr marL="4064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0"/>
            </a:lvl2pPr>
            <a:lvl3pPr marL="635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0" baseline="0"/>
            </a:lvl3pPr>
            <a:lvl4pPr marL="798513" indent="-201613">
              <a:buClr>
                <a:schemeClr val="tx1"/>
              </a:buClr>
              <a:buSzPct val="80000"/>
              <a:defRPr sz="1800">
                <a:latin typeface="Corbel"/>
                <a:cs typeface="Corbel"/>
              </a:defRPr>
            </a:lvl4pPr>
            <a:lvl5pPr marL="976313" indent="-227013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2188797" cy="89932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274306" cy="895350"/>
          </a:xfrm>
          <a:prstGeom prst="rect">
            <a:avLst/>
          </a:prstGeom>
          <a:solidFill>
            <a:srgbClr val="6E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30" name="Picture Placeholder 4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426201" y="4690533"/>
            <a:ext cx="795866" cy="1176866"/>
          </a:xfrm>
          <a:prstGeom prst="rect">
            <a:avLst/>
          </a:prstGeo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753290" y="3764409"/>
            <a:ext cx="2670274" cy="1673795"/>
          </a:xfrm>
          <a:prstGeom prst="rect">
            <a:avLst/>
          </a:pr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sp>
        <p:nvSpPr>
          <p:cNvPr id="32" name="Picture Placeholder 4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051868" y="1663373"/>
            <a:ext cx="3834659" cy="2187478"/>
          </a:xfrm>
          <a:custGeom>
            <a:avLst/>
            <a:gdLst>
              <a:gd name="connsiteX0" fmla="*/ 0 w 3833473"/>
              <a:gd name="connsiteY0" fmla="*/ 0 h 2185704"/>
              <a:gd name="connsiteX1" fmla="*/ 3833473 w 3833473"/>
              <a:gd name="connsiteY1" fmla="*/ 0 h 2185704"/>
              <a:gd name="connsiteX2" fmla="*/ 3833473 w 3833473"/>
              <a:gd name="connsiteY2" fmla="*/ 2185704 h 2185704"/>
              <a:gd name="connsiteX3" fmla="*/ 0 w 3833473"/>
              <a:gd name="connsiteY3" fmla="*/ 2185704 h 2185704"/>
              <a:gd name="connsiteX4" fmla="*/ 0 w 3833473"/>
              <a:gd name="connsiteY4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1186 w 3834659"/>
              <a:gd name="connsiteY3" fmla="*/ 2185704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492244 w 3834659"/>
              <a:gd name="connsiteY3" fmla="*/ 177253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636683 w 3834659"/>
              <a:gd name="connsiteY3" fmla="*/ 1791027 h 2185704"/>
              <a:gd name="connsiteX4" fmla="*/ 492244 w 3834659"/>
              <a:gd name="connsiteY4" fmla="*/ 1772530 h 2185704"/>
              <a:gd name="connsiteX5" fmla="*/ 0 w 3834659"/>
              <a:gd name="connsiteY5" fmla="*/ 1774094 h 2185704"/>
              <a:gd name="connsiteX6" fmla="*/ 1186 w 3834659"/>
              <a:gd name="connsiteY6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863585 w 3834659"/>
              <a:gd name="connsiteY3" fmla="*/ 1818120 h 2185704"/>
              <a:gd name="connsiteX4" fmla="*/ 636683 w 3834659"/>
              <a:gd name="connsiteY4" fmla="*/ 1791027 h 2185704"/>
              <a:gd name="connsiteX5" fmla="*/ 492244 w 3834659"/>
              <a:gd name="connsiteY5" fmla="*/ 1772530 h 2185704"/>
              <a:gd name="connsiteX6" fmla="*/ 0 w 3834659"/>
              <a:gd name="connsiteY6" fmla="*/ 1774094 h 2185704"/>
              <a:gd name="connsiteX7" fmla="*/ 1186 w 3834659"/>
              <a:gd name="connsiteY7" fmla="*/ 0 h 2185704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704415 w 3834659"/>
              <a:gd name="connsiteY4" fmla="*/ 18418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704415 w 3834659"/>
              <a:gd name="connsiteY4" fmla="*/ 18418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393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393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18122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684094 w 3834659"/>
              <a:gd name="connsiteY3" fmla="*/ 2190653 h 2190653"/>
              <a:gd name="connsiteX4" fmla="*/ 663776 w 3834659"/>
              <a:gd name="connsiteY4" fmla="*/ 1818122 h 2190653"/>
              <a:gd name="connsiteX5" fmla="*/ 492244 w 3834659"/>
              <a:gd name="connsiteY5" fmla="*/ 1772530 h 2190653"/>
              <a:gd name="connsiteX6" fmla="*/ 0 w 3834659"/>
              <a:gd name="connsiteY6" fmla="*/ 1774094 h 2190653"/>
              <a:gd name="connsiteX7" fmla="*/ 1186 w 3834659"/>
              <a:gd name="connsiteY7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684094 w 3834659"/>
              <a:gd name="connsiteY3" fmla="*/ 2190653 h 2190653"/>
              <a:gd name="connsiteX4" fmla="*/ 663776 w 3834659"/>
              <a:gd name="connsiteY4" fmla="*/ 1818122 h 2190653"/>
              <a:gd name="connsiteX5" fmla="*/ 492244 w 3834659"/>
              <a:gd name="connsiteY5" fmla="*/ 1772530 h 2190653"/>
              <a:gd name="connsiteX6" fmla="*/ 0 w 3834659"/>
              <a:gd name="connsiteY6" fmla="*/ 1774094 h 2190653"/>
              <a:gd name="connsiteX7" fmla="*/ 1186 w 3834659"/>
              <a:gd name="connsiteY7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2634781 w 3834659"/>
              <a:gd name="connsiteY3" fmla="*/ 2183880 h 2190653"/>
              <a:gd name="connsiteX4" fmla="*/ 684094 w 3834659"/>
              <a:gd name="connsiteY4" fmla="*/ 2190653 h 2190653"/>
              <a:gd name="connsiteX5" fmla="*/ 663776 w 3834659"/>
              <a:gd name="connsiteY5" fmla="*/ 1818122 h 2190653"/>
              <a:gd name="connsiteX6" fmla="*/ 492244 w 3834659"/>
              <a:gd name="connsiteY6" fmla="*/ 1772530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200345 w 3834659"/>
              <a:gd name="connsiteY3" fmla="*/ 2180494 h 2190653"/>
              <a:gd name="connsiteX4" fmla="*/ 263478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545779 w 3834659"/>
              <a:gd name="connsiteY3" fmla="*/ 2183880 h 2190653"/>
              <a:gd name="connsiteX4" fmla="*/ 3200345 w 3834659"/>
              <a:gd name="connsiteY4" fmla="*/ 2180494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545779 w 3834659"/>
              <a:gd name="connsiteY3" fmla="*/ 2183880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932803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932803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95741 w 3834659"/>
              <a:gd name="connsiteY4" fmla="*/ 199761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95741 w 3834659"/>
              <a:gd name="connsiteY4" fmla="*/ 199761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413702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658489 w 3834659"/>
              <a:gd name="connsiteY3" fmla="*/ 200777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81134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36684 w 3834659"/>
              <a:gd name="connsiteY6" fmla="*/ 1787643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5734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5734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8909 w 3834659"/>
              <a:gd name="connsiteY6" fmla="*/ 17971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46209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4659" h="2187478">
                <a:moveTo>
                  <a:pt x="1186" y="0"/>
                </a:moveTo>
                <a:lnTo>
                  <a:pt x="3834659" y="0"/>
                </a:lnTo>
                <a:cubicBezTo>
                  <a:pt x="3833530" y="663092"/>
                  <a:pt x="3832402" y="1326185"/>
                  <a:pt x="3831273" y="1989277"/>
                </a:cubicBezTo>
                <a:lnTo>
                  <a:pt x="2722835" y="1987453"/>
                </a:lnTo>
                <a:cubicBezTo>
                  <a:pt x="2591322" y="2020755"/>
                  <a:pt x="2626314" y="2096955"/>
                  <a:pt x="2624621" y="2183880"/>
                </a:cubicBezTo>
                <a:lnTo>
                  <a:pt x="671394" y="2187478"/>
                </a:lnTo>
                <a:cubicBezTo>
                  <a:pt x="669490" y="1928398"/>
                  <a:pt x="691433" y="1850190"/>
                  <a:pt x="646209" y="1809868"/>
                </a:cubicBezTo>
                <a:cubicBezTo>
                  <a:pt x="600985" y="1769546"/>
                  <a:pt x="424332" y="1775278"/>
                  <a:pt x="0" y="1774094"/>
                </a:cubicBezTo>
                <a:cubicBezTo>
                  <a:pt x="395" y="1182729"/>
                  <a:pt x="791" y="591365"/>
                  <a:pt x="1186" y="0"/>
                </a:cubicBezTo>
                <a:close/>
              </a:path>
            </a:pathLst>
          </a:cu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997400" y="3703777"/>
            <a:ext cx="1543379" cy="2018099"/>
          </a:xfrm>
          <a:custGeom>
            <a:avLst/>
            <a:gdLst>
              <a:gd name="connsiteX0" fmla="*/ 0 w 1541504"/>
              <a:gd name="connsiteY0" fmla="*/ 0 h 2031707"/>
              <a:gd name="connsiteX1" fmla="*/ 1541504 w 1541504"/>
              <a:gd name="connsiteY1" fmla="*/ 0 h 2031707"/>
              <a:gd name="connsiteX2" fmla="*/ 1541504 w 1541504"/>
              <a:gd name="connsiteY2" fmla="*/ 2031707 h 2031707"/>
              <a:gd name="connsiteX3" fmla="*/ 0 w 1541504"/>
              <a:gd name="connsiteY3" fmla="*/ 2031707 h 2031707"/>
              <a:gd name="connsiteX4" fmla="*/ 0 w 1541504"/>
              <a:gd name="connsiteY4" fmla="*/ 0 h 2031707"/>
              <a:gd name="connsiteX0" fmla="*/ 0 w 1541504"/>
              <a:gd name="connsiteY0" fmla="*/ 0 h 2031707"/>
              <a:gd name="connsiteX1" fmla="*/ 1541504 w 1541504"/>
              <a:gd name="connsiteY1" fmla="*/ 0 h 2031707"/>
              <a:gd name="connsiteX2" fmla="*/ 1538686 w 1541504"/>
              <a:gd name="connsiteY2" fmla="*/ 428259 h 2031707"/>
              <a:gd name="connsiteX3" fmla="*/ 1541504 w 1541504"/>
              <a:gd name="connsiteY3" fmla="*/ 2031707 h 2031707"/>
              <a:gd name="connsiteX4" fmla="*/ 0 w 1541504"/>
              <a:gd name="connsiteY4" fmla="*/ 2031707 h 2031707"/>
              <a:gd name="connsiteX5" fmla="*/ 0 w 1541504"/>
              <a:gd name="connsiteY5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541504 w 1543379"/>
              <a:gd name="connsiteY3" fmla="*/ 2031707 h 2031707"/>
              <a:gd name="connsiteX4" fmla="*/ 0 w 1543379"/>
              <a:gd name="connsiteY4" fmla="*/ 2031707 h 2031707"/>
              <a:gd name="connsiteX5" fmla="*/ 0 w 1543379"/>
              <a:gd name="connsiteY5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55537 w 1543379"/>
              <a:gd name="connsiteY3" fmla="*/ 2018099 h 2031707"/>
              <a:gd name="connsiteX4" fmla="*/ 0 w 1543379"/>
              <a:gd name="connsiteY4" fmla="*/ 2031707 h 2031707"/>
              <a:gd name="connsiteX5" fmla="*/ 0 w 1543379"/>
              <a:gd name="connsiteY5" fmla="*/ 0 h 2031707"/>
              <a:gd name="connsiteX0" fmla="*/ 0 w 1544871"/>
              <a:gd name="connsiteY0" fmla="*/ 0 h 2031707"/>
              <a:gd name="connsiteX1" fmla="*/ 1541504 w 1544871"/>
              <a:gd name="connsiteY1" fmla="*/ 0 h 2031707"/>
              <a:gd name="connsiteX2" fmla="*/ 1543222 w 1544871"/>
              <a:gd name="connsiteY2" fmla="*/ 691331 h 2031707"/>
              <a:gd name="connsiteX3" fmla="*/ 1525079 w 1544871"/>
              <a:gd name="connsiteY3" fmla="*/ 927187 h 2031707"/>
              <a:gd name="connsiteX4" fmla="*/ 1355537 w 1544871"/>
              <a:gd name="connsiteY4" fmla="*/ 2018099 h 2031707"/>
              <a:gd name="connsiteX5" fmla="*/ 0 w 1544871"/>
              <a:gd name="connsiteY5" fmla="*/ 2031707 h 2031707"/>
              <a:gd name="connsiteX6" fmla="*/ 0 w 1544871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3379" h="2018099">
                <a:moveTo>
                  <a:pt x="0" y="0"/>
                </a:moveTo>
                <a:lnTo>
                  <a:pt x="1541504" y="0"/>
                </a:lnTo>
                <a:cubicBezTo>
                  <a:pt x="1540565" y="142753"/>
                  <a:pt x="1544161" y="548578"/>
                  <a:pt x="1543222" y="691331"/>
                </a:cubicBezTo>
                <a:cubicBezTo>
                  <a:pt x="1547640" y="688453"/>
                  <a:pt x="1408340" y="664663"/>
                  <a:pt x="1366326" y="782044"/>
                </a:cubicBezTo>
                <a:cubicBezTo>
                  <a:pt x="1360087" y="1010327"/>
                  <a:pt x="1360248" y="1525584"/>
                  <a:pt x="1355537" y="2018099"/>
                </a:cubicBezTo>
                <a:lnTo>
                  <a:pt x="0" y="2017397"/>
                </a:lnTo>
                <a:lnTo>
                  <a:pt x="0" y="0"/>
                </a:lnTo>
                <a:close/>
              </a:path>
            </a:pathLst>
          </a:cu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screenshot</a:t>
            </a:r>
            <a:endParaRPr lang="en-US" dirty="0"/>
          </a:p>
        </p:txBody>
      </p:sp>
      <p:pic>
        <p:nvPicPr>
          <p:cNvPr id="19" name="Picture 18" descr="Sitecore_logo_tagline_WHT_lrg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67" y="187786"/>
            <a:ext cx="1626761" cy="541853"/>
          </a:xfrm>
          <a:prstGeom prst="rect">
            <a:avLst/>
          </a:prstGeom>
        </p:spPr>
      </p:pic>
      <p:sp>
        <p:nvSpPr>
          <p:cNvPr id="22" name="Title 2"/>
          <p:cNvSpPr>
            <a:spLocks noGrp="1"/>
          </p:cNvSpPr>
          <p:nvPr>
            <p:ph type="title" hasCustomPrompt="1"/>
          </p:nvPr>
        </p:nvSpPr>
        <p:spPr>
          <a:xfrm>
            <a:off x="482603" y="136092"/>
            <a:ext cx="9273075" cy="648999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headline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566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—Boilerplat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3" cy="685899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6552860" y="-20069"/>
            <a:ext cx="5682836" cy="5069589"/>
            <a:chOff x="5133352" y="-20069"/>
            <a:chExt cx="7102344" cy="6194462"/>
          </a:xfrm>
        </p:grpSpPr>
        <p:sp>
          <p:nvSpPr>
            <p:cNvPr id="10" name="Freeform 9"/>
            <p:cNvSpPr/>
            <p:nvPr userDrawn="1"/>
          </p:nvSpPr>
          <p:spPr>
            <a:xfrm flipH="1">
              <a:off x="5133352" y="270"/>
              <a:ext cx="7080285" cy="5827243"/>
            </a:xfrm>
            <a:custGeom>
              <a:avLst/>
              <a:gdLst>
                <a:gd name="connsiteX0" fmla="*/ 44043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404326 w 7014296"/>
                <a:gd name="connsiteY5" fmla="*/ 5767186 h 5767186"/>
                <a:gd name="connsiteX0" fmla="*/ 4518626 w 7014296"/>
                <a:gd name="connsiteY0" fmla="*/ 5767186 h 5767186"/>
                <a:gd name="connsiteX1" fmla="*/ 0 w 7014296"/>
                <a:gd name="connsiteY1" fmla="*/ 5743885 h 5767186"/>
                <a:gd name="connsiteX2" fmla="*/ 11652 w 7014296"/>
                <a:gd name="connsiteY2" fmla="*/ 0 h 5767186"/>
                <a:gd name="connsiteX3" fmla="*/ 6979341 w 7014296"/>
                <a:gd name="connsiteY3" fmla="*/ 0 h 5767186"/>
                <a:gd name="connsiteX4" fmla="*/ 7014296 w 7014296"/>
                <a:gd name="connsiteY4" fmla="*/ 3553519 h 5767186"/>
                <a:gd name="connsiteX5" fmla="*/ 4518626 w 7014296"/>
                <a:gd name="connsiteY5" fmla="*/ 5767186 h 5767186"/>
                <a:gd name="connsiteX0" fmla="*/ 4518626 w 7007314"/>
                <a:gd name="connsiteY0" fmla="*/ 5767186 h 5767186"/>
                <a:gd name="connsiteX1" fmla="*/ 0 w 7007314"/>
                <a:gd name="connsiteY1" fmla="*/ 5743885 h 5767186"/>
                <a:gd name="connsiteX2" fmla="*/ 11652 w 7007314"/>
                <a:gd name="connsiteY2" fmla="*/ 0 h 5767186"/>
                <a:gd name="connsiteX3" fmla="*/ 6979341 w 7007314"/>
                <a:gd name="connsiteY3" fmla="*/ 0 h 5767186"/>
                <a:gd name="connsiteX4" fmla="*/ 7007314 w 7007314"/>
                <a:gd name="connsiteY4" fmla="*/ 3344034 h 5767186"/>
                <a:gd name="connsiteX5" fmla="*/ 4518626 w 7007314"/>
                <a:gd name="connsiteY5" fmla="*/ 5767186 h 5767186"/>
                <a:gd name="connsiteX0" fmla="*/ 4443211 w 7007314"/>
                <a:gd name="connsiteY0" fmla="*/ 5767186 h 5767186"/>
                <a:gd name="connsiteX1" fmla="*/ 0 w 7007314"/>
                <a:gd name="connsiteY1" fmla="*/ 5743885 h 5767186"/>
                <a:gd name="connsiteX2" fmla="*/ 11652 w 7007314"/>
                <a:gd name="connsiteY2" fmla="*/ 0 h 5767186"/>
                <a:gd name="connsiteX3" fmla="*/ 6979341 w 7007314"/>
                <a:gd name="connsiteY3" fmla="*/ 0 h 5767186"/>
                <a:gd name="connsiteX4" fmla="*/ 7007314 w 7007314"/>
                <a:gd name="connsiteY4" fmla="*/ 3344034 h 5767186"/>
                <a:gd name="connsiteX5" fmla="*/ 4443211 w 7007314"/>
                <a:gd name="connsiteY5" fmla="*/ 5767186 h 576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7314" h="5767186">
                  <a:moveTo>
                    <a:pt x="4443211" y="5767186"/>
                  </a:moveTo>
                  <a:lnTo>
                    <a:pt x="0" y="5743885"/>
                  </a:lnTo>
                  <a:lnTo>
                    <a:pt x="11652" y="0"/>
                  </a:lnTo>
                  <a:lnTo>
                    <a:pt x="6979341" y="0"/>
                  </a:lnTo>
                  <a:lnTo>
                    <a:pt x="7007314" y="3344034"/>
                  </a:lnTo>
                  <a:lnTo>
                    <a:pt x="4443211" y="5767186"/>
                  </a:lnTo>
                  <a:close/>
                </a:path>
              </a:pathLst>
            </a:custGeom>
            <a:solidFill>
              <a:schemeClr val="accent5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 flipH="1">
              <a:off x="5412541" y="-9071"/>
              <a:ext cx="6804788" cy="6183464"/>
            </a:xfrm>
            <a:custGeom>
              <a:avLst/>
              <a:gdLst>
                <a:gd name="connsiteX0" fmla="*/ 6734656 w 6734656"/>
                <a:gd name="connsiteY0" fmla="*/ 34953 h 6384683"/>
                <a:gd name="connsiteX1" fmla="*/ 6734656 w 6734656"/>
                <a:gd name="connsiteY1" fmla="*/ 3250596 h 6384683"/>
                <a:gd name="connsiteX2" fmla="*/ 3122643 w 6734656"/>
                <a:gd name="connsiteY2" fmla="*/ 6384683 h 6384683"/>
                <a:gd name="connsiteX3" fmla="*/ 0 w 6734656"/>
                <a:gd name="connsiteY3" fmla="*/ 6384683 h 6384683"/>
                <a:gd name="connsiteX4" fmla="*/ 23303 w 6734656"/>
                <a:gd name="connsiteY4" fmla="*/ 0 h 6384683"/>
                <a:gd name="connsiteX5" fmla="*/ 6373455 w 6734656"/>
                <a:gd name="connsiteY5" fmla="*/ 46604 h 6384683"/>
                <a:gd name="connsiteX0" fmla="*/ 6734656 w 6734656"/>
                <a:gd name="connsiteY0" fmla="*/ 34953 h 6384683"/>
                <a:gd name="connsiteX1" fmla="*/ 6734656 w 6734656"/>
                <a:gd name="connsiteY1" fmla="*/ 3250596 h 6384683"/>
                <a:gd name="connsiteX2" fmla="*/ 3122643 w 6734656"/>
                <a:gd name="connsiteY2" fmla="*/ 6384683 h 6384683"/>
                <a:gd name="connsiteX3" fmla="*/ 0 w 6734656"/>
                <a:gd name="connsiteY3" fmla="*/ 6384683 h 6384683"/>
                <a:gd name="connsiteX4" fmla="*/ 23303 w 6734656"/>
                <a:gd name="connsiteY4" fmla="*/ 0 h 6384683"/>
                <a:gd name="connsiteX0" fmla="*/ 6721956 w 6734656"/>
                <a:gd name="connsiteY0" fmla="*/ 0 h 6425930"/>
                <a:gd name="connsiteX1" fmla="*/ 6734656 w 6734656"/>
                <a:gd name="connsiteY1" fmla="*/ 3291843 h 6425930"/>
                <a:gd name="connsiteX2" fmla="*/ 3122643 w 6734656"/>
                <a:gd name="connsiteY2" fmla="*/ 6425930 h 6425930"/>
                <a:gd name="connsiteX3" fmla="*/ 0 w 6734656"/>
                <a:gd name="connsiteY3" fmla="*/ 6425930 h 6425930"/>
                <a:gd name="connsiteX4" fmla="*/ 23303 w 6734656"/>
                <a:gd name="connsiteY4" fmla="*/ 41247 h 6425930"/>
                <a:gd name="connsiteX0" fmla="*/ 6721956 w 6734656"/>
                <a:gd name="connsiteY0" fmla="*/ 0 h 6425930"/>
                <a:gd name="connsiteX1" fmla="*/ 6734656 w 6734656"/>
                <a:gd name="connsiteY1" fmla="*/ 3291843 h 6425930"/>
                <a:gd name="connsiteX2" fmla="*/ 3313143 w 6734656"/>
                <a:gd name="connsiteY2" fmla="*/ 6425930 h 6425930"/>
                <a:gd name="connsiteX3" fmla="*/ 0 w 6734656"/>
                <a:gd name="connsiteY3" fmla="*/ 6425930 h 6425930"/>
                <a:gd name="connsiteX4" fmla="*/ 23303 w 6734656"/>
                <a:gd name="connsiteY4" fmla="*/ 41247 h 6425930"/>
                <a:gd name="connsiteX0" fmla="*/ 6721956 w 6734656"/>
                <a:gd name="connsiteY0" fmla="*/ 0 h 6425930"/>
                <a:gd name="connsiteX1" fmla="*/ 6734656 w 6734656"/>
                <a:gd name="connsiteY1" fmla="*/ 3291843 h 6425930"/>
                <a:gd name="connsiteX2" fmla="*/ 3601776 w 6734656"/>
                <a:gd name="connsiteY2" fmla="*/ 6425930 h 6425930"/>
                <a:gd name="connsiteX3" fmla="*/ 0 w 6734656"/>
                <a:gd name="connsiteY3" fmla="*/ 6425930 h 6425930"/>
                <a:gd name="connsiteX4" fmla="*/ 23303 w 6734656"/>
                <a:gd name="connsiteY4" fmla="*/ 41247 h 642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656" h="6425930">
                  <a:moveTo>
                    <a:pt x="6721956" y="0"/>
                  </a:moveTo>
                  <a:cubicBezTo>
                    <a:pt x="6726189" y="1097281"/>
                    <a:pt x="6730423" y="2194562"/>
                    <a:pt x="6734656" y="3291843"/>
                  </a:cubicBezTo>
                  <a:lnTo>
                    <a:pt x="3601776" y="6425930"/>
                  </a:lnTo>
                  <a:lnTo>
                    <a:pt x="0" y="6425930"/>
                  </a:lnTo>
                  <a:cubicBezTo>
                    <a:pt x="7768" y="4297702"/>
                    <a:pt x="15535" y="2169475"/>
                    <a:pt x="23303" y="41247"/>
                  </a:cubicBezTo>
                </a:path>
              </a:pathLst>
            </a:custGeom>
            <a:solidFill>
              <a:schemeClr val="accent1">
                <a:alpha val="84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 flipH="1">
              <a:off x="5769663" y="-20069"/>
              <a:ext cx="6466033" cy="5485032"/>
            </a:xfrm>
            <a:custGeom>
              <a:avLst/>
              <a:gdLst>
                <a:gd name="connsiteX0" fmla="*/ 3661175 w 6361292"/>
                <a:gd name="connsiteY0" fmla="*/ 5400586 h 5423470"/>
                <a:gd name="connsiteX1" fmla="*/ 0 w 6361292"/>
                <a:gd name="connsiteY1" fmla="*/ 5423470 h 5423470"/>
                <a:gd name="connsiteX2" fmla="*/ 34323 w 6361292"/>
                <a:gd name="connsiteY2" fmla="*/ 0 h 5423470"/>
                <a:gd name="connsiteX3" fmla="*/ 6361292 w 6361292"/>
                <a:gd name="connsiteY3" fmla="*/ 34326 h 5423470"/>
                <a:gd name="connsiteX4" fmla="*/ 6349851 w 6361292"/>
                <a:gd name="connsiteY4" fmla="*/ 2997783 h 5423470"/>
                <a:gd name="connsiteX5" fmla="*/ 3718381 w 6361292"/>
                <a:gd name="connsiteY5" fmla="*/ 5412028 h 5423470"/>
                <a:gd name="connsiteX0" fmla="*/ 3661175 w 6361292"/>
                <a:gd name="connsiteY0" fmla="*/ 5417060 h 5439944"/>
                <a:gd name="connsiteX1" fmla="*/ 0 w 6361292"/>
                <a:gd name="connsiteY1" fmla="*/ 5439944 h 5439944"/>
                <a:gd name="connsiteX2" fmla="*/ 34323 w 6361292"/>
                <a:gd name="connsiteY2" fmla="*/ 16474 h 5439944"/>
                <a:gd name="connsiteX3" fmla="*/ 6361292 w 6361292"/>
                <a:gd name="connsiteY3" fmla="*/ 0 h 5439944"/>
                <a:gd name="connsiteX4" fmla="*/ 6349851 w 6361292"/>
                <a:gd name="connsiteY4" fmla="*/ 3014257 h 5439944"/>
                <a:gd name="connsiteX5" fmla="*/ 3718381 w 6361292"/>
                <a:gd name="connsiteY5" fmla="*/ 5428502 h 5439944"/>
                <a:gd name="connsiteX0" fmla="*/ 3664952 w 6365069"/>
                <a:gd name="connsiteY0" fmla="*/ 5417060 h 5439944"/>
                <a:gd name="connsiteX1" fmla="*/ 3777 w 6365069"/>
                <a:gd name="connsiteY1" fmla="*/ 5439944 h 5439944"/>
                <a:gd name="connsiteX2" fmla="*/ 0 w 6365069"/>
                <a:gd name="connsiteY2" fmla="*/ 16474 h 5439944"/>
                <a:gd name="connsiteX3" fmla="*/ 6365069 w 6365069"/>
                <a:gd name="connsiteY3" fmla="*/ 0 h 5439944"/>
                <a:gd name="connsiteX4" fmla="*/ 6353628 w 6365069"/>
                <a:gd name="connsiteY4" fmla="*/ 3014257 h 5439944"/>
                <a:gd name="connsiteX5" fmla="*/ 3722158 w 6365069"/>
                <a:gd name="connsiteY5" fmla="*/ 5428502 h 5439944"/>
                <a:gd name="connsiteX0" fmla="*/ 3777 w 6365069"/>
                <a:gd name="connsiteY0" fmla="*/ 5439944 h 5439944"/>
                <a:gd name="connsiteX1" fmla="*/ 0 w 6365069"/>
                <a:gd name="connsiteY1" fmla="*/ 16474 h 5439944"/>
                <a:gd name="connsiteX2" fmla="*/ 6365069 w 6365069"/>
                <a:gd name="connsiteY2" fmla="*/ 0 h 5439944"/>
                <a:gd name="connsiteX3" fmla="*/ 6353628 w 6365069"/>
                <a:gd name="connsiteY3" fmla="*/ 3014257 h 5439944"/>
                <a:gd name="connsiteX4" fmla="*/ 3722158 w 6365069"/>
                <a:gd name="connsiteY4" fmla="*/ 5428502 h 5439944"/>
                <a:gd name="connsiteX0" fmla="*/ 0 w 6373992"/>
                <a:gd name="connsiteY0" fmla="*/ 5363744 h 5428502"/>
                <a:gd name="connsiteX1" fmla="*/ 8923 w 6373992"/>
                <a:gd name="connsiteY1" fmla="*/ 16474 h 5428502"/>
                <a:gd name="connsiteX2" fmla="*/ 6373992 w 6373992"/>
                <a:gd name="connsiteY2" fmla="*/ 0 h 5428502"/>
                <a:gd name="connsiteX3" fmla="*/ 6362551 w 6373992"/>
                <a:gd name="connsiteY3" fmla="*/ 3014257 h 5428502"/>
                <a:gd name="connsiteX4" fmla="*/ 3731081 w 6373992"/>
                <a:gd name="connsiteY4" fmla="*/ 5428502 h 5428502"/>
                <a:gd name="connsiteX0" fmla="*/ 0 w 6399392"/>
                <a:gd name="connsiteY0" fmla="*/ 5427244 h 5428502"/>
                <a:gd name="connsiteX1" fmla="*/ 34323 w 6399392"/>
                <a:gd name="connsiteY1" fmla="*/ 16474 h 5428502"/>
                <a:gd name="connsiteX2" fmla="*/ 6399392 w 6399392"/>
                <a:gd name="connsiteY2" fmla="*/ 0 h 5428502"/>
                <a:gd name="connsiteX3" fmla="*/ 6387951 w 6399392"/>
                <a:gd name="connsiteY3" fmla="*/ 3014257 h 5428502"/>
                <a:gd name="connsiteX4" fmla="*/ 3756481 w 6399392"/>
                <a:gd name="connsiteY4" fmla="*/ 5428502 h 542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9392" h="5428502">
                  <a:moveTo>
                    <a:pt x="0" y="5427244"/>
                  </a:moveTo>
                  <a:cubicBezTo>
                    <a:pt x="2974" y="3644821"/>
                    <a:pt x="31349" y="1798897"/>
                    <a:pt x="34323" y="16474"/>
                  </a:cubicBezTo>
                  <a:lnTo>
                    <a:pt x="6399392" y="0"/>
                  </a:lnTo>
                  <a:cubicBezTo>
                    <a:pt x="6395578" y="987819"/>
                    <a:pt x="6391765" y="2026438"/>
                    <a:pt x="6387951" y="3014257"/>
                  </a:cubicBezTo>
                  <a:lnTo>
                    <a:pt x="3756481" y="5428502"/>
                  </a:lnTo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/>
              </a:endParaRPr>
            </a:p>
          </p:txBody>
        </p:sp>
      </p:grpSp>
      <p:pic>
        <p:nvPicPr>
          <p:cNvPr id="11" name="Picture 10" descr="Sitecore_logo_tagline_WHT_lr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42" y="596900"/>
            <a:ext cx="3927205" cy="13081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66100" y="2044700"/>
            <a:ext cx="3543300" cy="180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FOR DISCUSSION PURPOSES ONLY. </a:t>
            </a:r>
            <a:r>
              <a:rPr lang="en-US" sz="1400" b="0" i="0" u="none" strike="noStrike" kern="1200" baseline="0" dirty="0" err="1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Sitecore</a:t>
            </a: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 Confidential and Proprietary. © 2016 </a:t>
            </a:r>
            <a:r>
              <a:rPr lang="en-US" sz="1400" b="0" i="0" u="none" strike="noStrike" kern="1200" baseline="0" dirty="0" err="1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Sitecore</a:t>
            </a: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 Corporation A/S. All rights reserved. </a:t>
            </a:r>
            <a:r>
              <a:rPr lang="en-US" sz="1400" b="0" i="0" u="none" strike="noStrike" kern="1200" baseline="0" dirty="0" err="1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Sitecore</a:t>
            </a:r>
            <a:r>
              <a:rPr lang="en-US" sz="1400" b="0" i="0" u="none" strike="noStrike" kern="1200" baseline="3000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®</a:t>
            </a: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 and Own the Experience</a:t>
            </a:r>
            <a:r>
              <a:rPr lang="en-US" sz="1400" b="0" i="0" u="none" strike="noStrike" kern="1200" baseline="3000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®</a:t>
            </a: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 are registered trademarks of </a:t>
            </a:r>
            <a:r>
              <a:rPr lang="en-US" sz="1400" b="0" i="0" u="none" strike="noStrike" kern="1200" baseline="0" dirty="0" err="1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Sitecore</a:t>
            </a:r>
            <a:r>
              <a:rPr lang="en-US" sz="1400" b="0" i="0" u="none" strike="noStrike" kern="1200" baseline="0" dirty="0" smtClean="0">
                <a:solidFill>
                  <a:srgbClr val="FFFFFF"/>
                </a:solidFill>
                <a:latin typeface="Corbel"/>
                <a:ea typeface="+mn-ea"/>
                <a:cs typeface="+mn-cs"/>
              </a:rPr>
              <a:t> Corporation A/S. All other brand and product names are the property of their respective owners.</a:t>
            </a:r>
          </a:p>
          <a:p>
            <a:pPr algn="r"/>
            <a:endParaRPr lang="en-US" sz="1400" baseline="0" dirty="0">
              <a:solidFill>
                <a:srgbClr val="FFFFFF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82050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Righ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4059628" y="-12825"/>
            <a:ext cx="8186282" cy="6669953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36920 w 6498266"/>
              <a:gd name="connsiteY0" fmla="*/ 5948526 h 5952429"/>
              <a:gd name="connsiteX1" fmla="*/ 12661 w 6498266"/>
              <a:gd name="connsiteY1" fmla="*/ 5952426 h 5952429"/>
              <a:gd name="connsiteX2" fmla="*/ 0 w 6498266"/>
              <a:gd name="connsiteY2" fmla="*/ 0 h 5952429"/>
              <a:gd name="connsiteX3" fmla="*/ 6497633 w 6498266"/>
              <a:gd name="connsiteY3" fmla="*/ 0 h 5952429"/>
              <a:gd name="connsiteX4" fmla="*/ 6492067 w 6498266"/>
              <a:gd name="connsiteY4" fmla="*/ 3562586 h 5952429"/>
              <a:gd name="connsiteX5" fmla="*/ 4036920 w 6498266"/>
              <a:gd name="connsiteY5" fmla="*/ 5948526 h 5952429"/>
              <a:gd name="connsiteX0" fmla="*/ 4069002 w 6530348"/>
              <a:gd name="connsiteY0" fmla="*/ 5948526 h 5952429"/>
              <a:gd name="connsiteX1" fmla="*/ 310 w 6530348"/>
              <a:gd name="connsiteY1" fmla="*/ 5952426 h 5952429"/>
              <a:gd name="connsiteX2" fmla="*/ 32082 w 6530348"/>
              <a:gd name="connsiteY2" fmla="*/ 0 h 5952429"/>
              <a:gd name="connsiteX3" fmla="*/ 6529715 w 6530348"/>
              <a:gd name="connsiteY3" fmla="*/ 0 h 5952429"/>
              <a:gd name="connsiteX4" fmla="*/ 6524149 w 6530348"/>
              <a:gd name="connsiteY4" fmla="*/ 3562586 h 5952429"/>
              <a:gd name="connsiteX5" fmla="*/ 4069002 w 6530348"/>
              <a:gd name="connsiteY5" fmla="*/ 5948526 h 5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0348" h="5952429">
                <a:moveTo>
                  <a:pt x="4069002" y="5948526"/>
                </a:moveTo>
                <a:lnTo>
                  <a:pt x="310" y="5952426"/>
                </a:lnTo>
                <a:cubicBezTo>
                  <a:pt x="-3910" y="5956587"/>
                  <a:pt x="36302" y="1984142"/>
                  <a:pt x="32082" y="0"/>
                </a:cubicBezTo>
                <a:lnTo>
                  <a:pt x="6529715" y="0"/>
                </a:lnTo>
                <a:cubicBezTo>
                  <a:pt x="6533262" y="1051523"/>
                  <a:pt x="6520602" y="2511063"/>
                  <a:pt x="6524149" y="3562586"/>
                </a:cubicBezTo>
                <a:lnTo>
                  <a:pt x="4069002" y="5948526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3910714" y="-25400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4255918" y="-21509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rgbClr val="00909D">
              <a:alpha val="90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1494"/>
            <a:ext cx="7752769" cy="6919848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73943" h="6005421">
                <a:moveTo>
                  <a:pt x="4381" y="0"/>
                </a:moveTo>
                <a:lnTo>
                  <a:pt x="3653456" y="3819"/>
                </a:lnTo>
                <a:cubicBezTo>
                  <a:pt x="3651589" y="1000890"/>
                  <a:pt x="3654077" y="2024497"/>
                  <a:pt x="3652210" y="3021568"/>
                </a:cubicBezTo>
                <a:lnTo>
                  <a:pt x="3786966" y="3130768"/>
                </a:lnTo>
                <a:cubicBezTo>
                  <a:pt x="3786000" y="3239439"/>
                  <a:pt x="3791561" y="3360354"/>
                  <a:pt x="3790595" y="3469025"/>
                </a:cubicBezTo>
                <a:lnTo>
                  <a:pt x="6619791" y="5771257"/>
                </a:lnTo>
                <a:cubicBezTo>
                  <a:pt x="6633660" y="5763788"/>
                  <a:pt x="6924606" y="5769235"/>
                  <a:pt x="6948671" y="5767218"/>
                </a:cubicBezTo>
                <a:cubicBezTo>
                  <a:pt x="6959198" y="5768935"/>
                  <a:pt x="7165592" y="5958522"/>
                  <a:pt x="7173943" y="5968403"/>
                </a:cubicBezTo>
                <a:lnTo>
                  <a:pt x="15914" y="5966849"/>
                </a:lnTo>
                <a:cubicBezTo>
                  <a:pt x="16507" y="5344398"/>
                  <a:pt x="-117" y="6108356"/>
                  <a:pt x="476" y="5993418"/>
                </a:cubicBezTo>
                <a:cubicBezTo>
                  <a:pt x="-2140" y="4208699"/>
                  <a:pt x="6997" y="1784719"/>
                  <a:pt x="43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36141" y="7693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65566" y="24517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rgbClr val="FFFFFF"/>
                </a:solidFill>
              </a:defRPr>
            </a:lvl2pPr>
            <a:lvl3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rgbClr val="FFFFFF"/>
                </a:solidFill>
              </a:defRPr>
            </a:lvl3pPr>
            <a:lvl4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Corbel"/>
                <a:cs typeface="Corbel"/>
              </a:defRPr>
            </a:lvl4pPr>
            <a:lvl5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1888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Right-Black/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4059628" y="-12825"/>
            <a:ext cx="8186282" cy="6669953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36920 w 6498266"/>
              <a:gd name="connsiteY0" fmla="*/ 5948526 h 5952429"/>
              <a:gd name="connsiteX1" fmla="*/ 12661 w 6498266"/>
              <a:gd name="connsiteY1" fmla="*/ 5952426 h 5952429"/>
              <a:gd name="connsiteX2" fmla="*/ 0 w 6498266"/>
              <a:gd name="connsiteY2" fmla="*/ 0 h 5952429"/>
              <a:gd name="connsiteX3" fmla="*/ 6497633 w 6498266"/>
              <a:gd name="connsiteY3" fmla="*/ 0 h 5952429"/>
              <a:gd name="connsiteX4" fmla="*/ 6492067 w 6498266"/>
              <a:gd name="connsiteY4" fmla="*/ 3562586 h 5952429"/>
              <a:gd name="connsiteX5" fmla="*/ 4036920 w 6498266"/>
              <a:gd name="connsiteY5" fmla="*/ 5948526 h 5952429"/>
              <a:gd name="connsiteX0" fmla="*/ 4069002 w 6530348"/>
              <a:gd name="connsiteY0" fmla="*/ 5948526 h 5952429"/>
              <a:gd name="connsiteX1" fmla="*/ 310 w 6530348"/>
              <a:gd name="connsiteY1" fmla="*/ 5952426 h 5952429"/>
              <a:gd name="connsiteX2" fmla="*/ 32082 w 6530348"/>
              <a:gd name="connsiteY2" fmla="*/ 0 h 5952429"/>
              <a:gd name="connsiteX3" fmla="*/ 6529715 w 6530348"/>
              <a:gd name="connsiteY3" fmla="*/ 0 h 5952429"/>
              <a:gd name="connsiteX4" fmla="*/ 6524149 w 6530348"/>
              <a:gd name="connsiteY4" fmla="*/ 3562586 h 5952429"/>
              <a:gd name="connsiteX5" fmla="*/ 4069002 w 6530348"/>
              <a:gd name="connsiteY5" fmla="*/ 5948526 h 5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0348" h="5952429">
                <a:moveTo>
                  <a:pt x="4069002" y="5948526"/>
                </a:moveTo>
                <a:lnTo>
                  <a:pt x="310" y="5952426"/>
                </a:lnTo>
                <a:cubicBezTo>
                  <a:pt x="-3910" y="5956587"/>
                  <a:pt x="36302" y="1984142"/>
                  <a:pt x="32082" y="0"/>
                </a:cubicBezTo>
                <a:lnTo>
                  <a:pt x="6529715" y="0"/>
                </a:lnTo>
                <a:cubicBezTo>
                  <a:pt x="6533262" y="1051523"/>
                  <a:pt x="6520602" y="2511063"/>
                  <a:pt x="6524149" y="3562586"/>
                </a:cubicBezTo>
                <a:lnTo>
                  <a:pt x="4069002" y="5948526"/>
                </a:lnTo>
                <a:close/>
              </a:path>
            </a:pathLst>
          </a:custGeom>
          <a:solidFill>
            <a:srgbClr val="0D0D1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3910714" y="-25400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rgbClr val="0D0D11">
              <a:alpha val="70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4255918" y="-21509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chemeClr val="tx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1494"/>
            <a:ext cx="7752769" cy="6919848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73943" h="6005421">
                <a:moveTo>
                  <a:pt x="4381" y="0"/>
                </a:moveTo>
                <a:lnTo>
                  <a:pt x="3653456" y="3819"/>
                </a:lnTo>
                <a:cubicBezTo>
                  <a:pt x="3651589" y="1000890"/>
                  <a:pt x="3654077" y="2024497"/>
                  <a:pt x="3652210" y="3021568"/>
                </a:cubicBezTo>
                <a:lnTo>
                  <a:pt x="3786966" y="3130768"/>
                </a:lnTo>
                <a:cubicBezTo>
                  <a:pt x="3786000" y="3239439"/>
                  <a:pt x="3791561" y="3360354"/>
                  <a:pt x="3790595" y="3469025"/>
                </a:cubicBezTo>
                <a:lnTo>
                  <a:pt x="6619791" y="5771257"/>
                </a:lnTo>
                <a:cubicBezTo>
                  <a:pt x="6633660" y="5763788"/>
                  <a:pt x="6924606" y="5769235"/>
                  <a:pt x="6948671" y="5767218"/>
                </a:cubicBezTo>
                <a:cubicBezTo>
                  <a:pt x="6959198" y="5768935"/>
                  <a:pt x="7165592" y="5958522"/>
                  <a:pt x="7173943" y="5968403"/>
                </a:cubicBezTo>
                <a:lnTo>
                  <a:pt x="15914" y="5966849"/>
                </a:lnTo>
                <a:cubicBezTo>
                  <a:pt x="16507" y="5344398"/>
                  <a:pt x="-117" y="6108356"/>
                  <a:pt x="476" y="5993418"/>
                </a:cubicBezTo>
                <a:cubicBezTo>
                  <a:pt x="-2140" y="4208699"/>
                  <a:pt x="6997" y="1784719"/>
                  <a:pt x="43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36141" y="7693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65566" y="24517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rgbClr val="FFFFFF"/>
                </a:solidFill>
              </a:defRPr>
            </a:lvl2pPr>
            <a:lvl3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rgbClr val="FFFFFF"/>
                </a:solidFill>
              </a:defRPr>
            </a:lvl3pPr>
            <a:lvl4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Corbel"/>
                <a:cs typeface="Corbel"/>
              </a:defRPr>
            </a:lvl4pPr>
            <a:lvl5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659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-Right-Gr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4059628" y="-12825"/>
            <a:ext cx="8186282" cy="6669953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234972 w 7014296"/>
              <a:gd name="connsiteY0" fmla="*/ 5776253 h 5776253"/>
              <a:gd name="connsiteX1" fmla="*/ 0 w 7014296"/>
              <a:gd name="connsiteY1" fmla="*/ 5743885 h 5776253"/>
              <a:gd name="connsiteX2" fmla="*/ 11652 w 7014296"/>
              <a:gd name="connsiteY2" fmla="*/ 0 h 5776253"/>
              <a:gd name="connsiteX3" fmla="*/ 6979341 w 7014296"/>
              <a:gd name="connsiteY3" fmla="*/ 0 h 5776253"/>
              <a:gd name="connsiteX4" fmla="*/ 7014296 w 7014296"/>
              <a:gd name="connsiteY4" fmla="*/ 3553519 h 5776253"/>
              <a:gd name="connsiteX5" fmla="*/ 4234972 w 7014296"/>
              <a:gd name="connsiteY5" fmla="*/ 5776253 h 5776253"/>
              <a:gd name="connsiteX0" fmla="*/ 4234972 w 6979341"/>
              <a:gd name="connsiteY0" fmla="*/ 5776253 h 5776253"/>
              <a:gd name="connsiteX1" fmla="*/ 0 w 6979341"/>
              <a:gd name="connsiteY1" fmla="*/ 5743885 h 5776253"/>
              <a:gd name="connsiteX2" fmla="*/ 11652 w 6979341"/>
              <a:gd name="connsiteY2" fmla="*/ 0 h 5776253"/>
              <a:gd name="connsiteX3" fmla="*/ 6979341 w 6979341"/>
              <a:gd name="connsiteY3" fmla="*/ 0 h 5776253"/>
              <a:gd name="connsiteX4" fmla="*/ 6787373 w 6979341"/>
              <a:gd name="connsiteY4" fmla="*/ 3236173 h 5776253"/>
              <a:gd name="connsiteX5" fmla="*/ 4234972 w 6979341"/>
              <a:gd name="connsiteY5" fmla="*/ 5776253 h 5776253"/>
              <a:gd name="connsiteX0" fmla="*/ 4234972 w 6787373"/>
              <a:gd name="connsiteY0" fmla="*/ 5776253 h 5776253"/>
              <a:gd name="connsiteX1" fmla="*/ 0 w 6787373"/>
              <a:gd name="connsiteY1" fmla="*/ 5743885 h 5776253"/>
              <a:gd name="connsiteX2" fmla="*/ 11652 w 6787373"/>
              <a:gd name="connsiteY2" fmla="*/ 0 h 5776253"/>
              <a:gd name="connsiteX3" fmla="*/ 6776731 w 6787373"/>
              <a:gd name="connsiteY3" fmla="*/ 81603 h 5776253"/>
              <a:gd name="connsiteX4" fmla="*/ 6787373 w 6787373"/>
              <a:gd name="connsiteY4" fmla="*/ 3236173 h 5776253"/>
              <a:gd name="connsiteX5" fmla="*/ 4234972 w 6787373"/>
              <a:gd name="connsiteY5" fmla="*/ 5776253 h 5776253"/>
              <a:gd name="connsiteX0" fmla="*/ 4234972 w 6787373"/>
              <a:gd name="connsiteY0" fmla="*/ 5721851 h 5721851"/>
              <a:gd name="connsiteX1" fmla="*/ 0 w 6787373"/>
              <a:gd name="connsiteY1" fmla="*/ 5689483 h 5721851"/>
              <a:gd name="connsiteX2" fmla="*/ 11652 w 6787373"/>
              <a:gd name="connsiteY2" fmla="*/ 0 h 5721851"/>
              <a:gd name="connsiteX3" fmla="*/ 6776731 w 6787373"/>
              <a:gd name="connsiteY3" fmla="*/ 27201 h 5721851"/>
              <a:gd name="connsiteX4" fmla="*/ 6787373 w 6787373"/>
              <a:gd name="connsiteY4" fmla="*/ 3181771 h 5721851"/>
              <a:gd name="connsiteX5" fmla="*/ 4234972 w 6787373"/>
              <a:gd name="connsiteY5" fmla="*/ 5721851 h 5721851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11652 w 6793572"/>
              <a:gd name="connsiteY2" fmla="*/ 380815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4234972 w 6793572"/>
              <a:gd name="connsiteY0" fmla="*/ 6102666 h 6102666"/>
              <a:gd name="connsiteX1" fmla="*/ 0 w 6793572"/>
              <a:gd name="connsiteY1" fmla="*/ 6070298 h 6102666"/>
              <a:gd name="connsiteX2" fmla="*/ 295306 w 6793572"/>
              <a:gd name="connsiteY2" fmla="*/ 0 h 6102666"/>
              <a:gd name="connsiteX3" fmla="*/ 6792939 w 6793572"/>
              <a:gd name="connsiteY3" fmla="*/ 0 h 6102666"/>
              <a:gd name="connsiteX4" fmla="*/ 6787373 w 6793572"/>
              <a:gd name="connsiteY4" fmla="*/ 3562586 h 6102666"/>
              <a:gd name="connsiteX5" fmla="*/ 4234972 w 6793572"/>
              <a:gd name="connsiteY5" fmla="*/ 6102666 h 6102666"/>
              <a:gd name="connsiteX0" fmla="*/ 3939666 w 6498266"/>
              <a:gd name="connsiteY0" fmla="*/ 6102666 h 6102666"/>
              <a:gd name="connsiteX1" fmla="*/ 12661 w 6498266"/>
              <a:gd name="connsiteY1" fmla="*/ 5952426 h 6102666"/>
              <a:gd name="connsiteX2" fmla="*/ 0 w 6498266"/>
              <a:gd name="connsiteY2" fmla="*/ 0 h 6102666"/>
              <a:gd name="connsiteX3" fmla="*/ 6497633 w 6498266"/>
              <a:gd name="connsiteY3" fmla="*/ 0 h 6102666"/>
              <a:gd name="connsiteX4" fmla="*/ 6492067 w 6498266"/>
              <a:gd name="connsiteY4" fmla="*/ 3562586 h 6102666"/>
              <a:gd name="connsiteX5" fmla="*/ 3939666 w 6498266"/>
              <a:gd name="connsiteY5" fmla="*/ 6102666 h 6102666"/>
              <a:gd name="connsiteX0" fmla="*/ 3996398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3996398 w 6498266"/>
              <a:gd name="connsiteY5" fmla="*/ 5948526 h 5952426"/>
              <a:gd name="connsiteX0" fmla="*/ 4036920 w 6498266"/>
              <a:gd name="connsiteY0" fmla="*/ 5948526 h 5952426"/>
              <a:gd name="connsiteX1" fmla="*/ 12661 w 6498266"/>
              <a:gd name="connsiteY1" fmla="*/ 5952426 h 5952426"/>
              <a:gd name="connsiteX2" fmla="*/ 0 w 6498266"/>
              <a:gd name="connsiteY2" fmla="*/ 0 h 5952426"/>
              <a:gd name="connsiteX3" fmla="*/ 6497633 w 6498266"/>
              <a:gd name="connsiteY3" fmla="*/ 0 h 5952426"/>
              <a:gd name="connsiteX4" fmla="*/ 6492067 w 6498266"/>
              <a:gd name="connsiteY4" fmla="*/ 3562586 h 5952426"/>
              <a:gd name="connsiteX5" fmla="*/ 4036920 w 6498266"/>
              <a:gd name="connsiteY5" fmla="*/ 5948526 h 5952426"/>
              <a:gd name="connsiteX0" fmla="*/ 4036920 w 6498266"/>
              <a:gd name="connsiteY0" fmla="*/ 5948526 h 5952429"/>
              <a:gd name="connsiteX1" fmla="*/ 12661 w 6498266"/>
              <a:gd name="connsiteY1" fmla="*/ 5952426 h 5952429"/>
              <a:gd name="connsiteX2" fmla="*/ 0 w 6498266"/>
              <a:gd name="connsiteY2" fmla="*/ 0 h 5952429"/>
              <a:gd name="connsiteX3" fmla="*/ 6497633 w 6498266"/>
              <a:gd name="connsiteY3" fmla="*/ 0 h 5952429"/>
              <a:gd name="connsiteX4" fmla="*/ 6492067 w 6498266"/>
              <a:gd name="connsiteY4" fmla="*/ 3562586 h 5952429"/>
              <a:gd name="connsiteX5" fmla="*/ 4036920 w 6498266"/>
              <a:gd name="connsiteY5" fmla="*/ 5948526 h 5952429"/>
              <a:gd name="connsiteX0" fmla="*/ 4069002 w 6530348"/>
              <a:gd name="connsiteY0" fmla="*/ 5948526 h 5952429"/>
              <a:gd name="connsiteX1" fmla="*/ 310 w 6530348"/>
              <a:gd name="connsiteY1" fmla="*/ 5952426 h 5952429"/>
              <a:gd name="connsiteX2" fmla="*/ 32082 w 6530348"/>
              <a:gd name="connsiteY2" fmla="*/ 0 h 5952429"/>
              <a:gd name="connsiteX3" fmla="*/ 6529715 w 6530348"/>
              <a:gd name="connsiteY3" fmla="*/ 0 h 5952429"/>
              <a:gd name="connsiteX4" fmla="*/ 6524149 w 6530348"/>
              <a:gd name="connsiteY4" fmla="*/ 3562586 h 5952429"/>
              <a:gd name="connsiteX5" fmla="*/ 4069002 w 6530348"/>
              <a:gd name="connsiteY5" fmla="*/ 5948526 h 5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0348" h="5952429">
                <a:moveTo>
                  <a:pt x="4069002" y="5948526"/>
                </a:moveTo>
                <a:lnTo>
                  <a:pt x="310" y="5952426"/>
                </a:lnTo>
                <a:cubicBezTo>
                  <a:pt x="-3910" y="5956587"/>
                  <a:pt x="36302" y="1984142"/>
                  <a:pt x="32082" y="0"/>
                </a:cubicBezTo>
                <a:lnTo>
                  <a:pt x="6529715" y="0"/>
                </a:lnTo>
                <a:cubicBezTo>
                  <a:pt x="6533262" y="1051523"/>
                  <a:pt x="6520602" y="2511063"/>
                  <a:pt x="6524149" y="3562586"/>
                </a:cubicBezTo>
                <a:lnTo>
                  <a:pt x="4069002" y="5948526"/>
                </a:lnTo>
                <a:close/>
              </a:path>
            </a:pathLst>
          </a:custGeom>
          <a:solidFill>
            <a:srgbClr val="0D0D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3910714" y="-25400"/>
            <a:ext cx="8304563" cy="6915555"/>
          </a:xfrm>
          <a:custGeom>
            <a:avLst/>
            <a:gdLst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5" fmla="*/ 6373455 w 6734656"/>
              <a:gd name="connsiteY5" fmla="*/ 46604 h 6384683"/>
              <a:gd name="connsiteX0" fmla="*/ 6734656 w 6734656"/>
              <a:gd name="connsiteY0" fmla="*/ 34953 h 6384683"/>
              <a:gd name="connsiteX1" fmla="*/ 6734656 w 6734656"/>
              <a:gd name="connsiteY1" fmla="*/ 3250596 h 6384683"/>
              <a:gd name="connsiteX2" fmla="*/ 3122643 w 6734656"/>
              <a:gd name="connsiteY2" fmla="*/ 6384683 h 6384683"/>
              <a:gd name="connsiteX3" fmla="*/ 0 w 6734656"/>
              <a:gd name="connsiteY3" fmla="*/ 6384683 h 6384683"/>
              <a:gd name="connsiteX4" fmla="*/ 23303 w 6734656"/>
              <a:gd name="connsiteY4" fmla="*/ 0 h 6384683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1226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425930 h 6425930"/>
              <a:gd name="connsiteX4" fmla="*/ 23303 w 6734656"/>
              <a:gd name="connsiteY4" fmla="*/ 41247 h 6425930"/>
              <a:gd name="connsiteX0" fmla="*/ 6721956 w 6734656"/>
              <a:gd name="connsiteY0" fmla="*/ 0 h 6425930"/>
              <a:gd name="connsiteX1" fmla="*/ 6734656 w 6734656"/>
              <a:gd name="connsiteY1" fmla="*/ 3291843 h 6425930"/>
              <a:gd name="connsiteX2" fmla="*/ 3313143 w 6734656"/>
              <a:gd name="connsiteY2" fmla="*/ 6425930 h 6425930"/>
              <a:gd name="connsiteX3" fmla="*/ 0 w 6734656"/>
              <a:gd name="connsiteY3" fmla="*/ 6210588 h 6425930"/>
              <a:gd name="connsiteX4" fmla="*/ 23303 w 6734656"/>
              <a:gd name="connsiteY4" fmla="*/ 41247 h 6425930"/>
              <a:gd name="connsiteX0" fmla="*/ 6721956 w 6734656"/>
              <a:gd name="connsiteY0" fmla="*/ 0 h 6221922"/>
              <a:gd name="connsiteX1" fmla="*/ 6734656 w 6734656"/>
              <a:gd name="connsiteY1" fmla="*/ 3291843 h 6221922"/>
              <a:gd name="connsiteX2" fmla="*/ 3324477 w 6734656"/>
              <a:gd name="connsiteY2" fmla="*/ 6221922 h 6221922"/>
              <a:gd name="connsiteX3" fmla="*/ 0 w 6734656"/>
              <a:gd name="connsiteY3" fmla="*/ 6210588 h 6221922"/>
              <a:gd name="connsiteX4" fmla="*/ 23303 w 6734656"/>
              <a:gd name="connsiteY4" fmla="*/ 41247 h 6221922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446043 w 6734656"/>
              <a:gd name="connsiteY2" fmla="*/ 6194721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0588"/>
              <a:gd name="connsiteX1" fmla="*/ 6734656 w 6734656"/>
              <a:gd name="connsiteY1" fmla="*/ 3291843 h 6210588"/>
              <a:gd name="connsiteX2" fmla="*/ 3559504 w 6734656"/>
              <a:gd name="connsiteY2" fmla="*/ 6185655 h 6210588"/>
              <a:gd name="connsiteX3" fmla="*/ 0 w 6734656"/>
              <a:gd name="connsiteY3" fmla="*/ 6210588 h 6210588"/>
              <a:gd name="connsiteX4" fmla="*/ 23303 w 6734656"/>
              <a:gd name="connsiteY4" fmla="*/ 41247 h 6210588"/>
              <a:gd name="connsiteX0" fmla="*/ 6721956 w 6734656"/>
              <a:gd name="connsiteY0" fmla="*/ 0 h 6212857"/>
              <a:gd name="connsiteX1" fmla="*/ 6734656 w 6734656"/>
              <a:gd name="connsiteY1" fmla="*/ 3291843 h 6212857"/>
              <a:gd name="connsiteX2" fmla="*/ 3559504 w 6734656"/>
              <a:gd name="connsiteY2" fmla="*/ 6212857 h 6212857"/>
              <a:gd name="connsiteX3" fmla="*/ 0 w 6734656"/>
              <a:gd name="connsiteY3" fmla="*/ 6210588 h 6212857"/>
              <a:gd name="connsiteX4" fmla="*/ 23303 w 6734656"/>
              <a:gd name="connsiteY4" fmla="*/ 41247 h 6212857"/>
              <a:gd name="connsiteX0" fmla="*/ 6721956 w 6722075"/>
              <a:gd name="connsiteY0" fmla="*/ 0 h 6212857"/>
              <a:gd name="connsiteX1" fmla="*/ 6621194 w 6722075"/>
              <a:gd name="connsiteY1" fmla="*/ 3155838 h 6212857"/>
              <a:gd name="connsiteX2" fmla="*/ 3559504 w 6722075"/>
              <a:gd name="connsiteY2" fmla="*/ 6212857 h 6212857"/>
              <a:gd name="connsiteX3" fmla="*/ 0 w 6722075"/>
              <a:gd name="connsiteY3" fmla="*/ 6210588 h 6212857"/>
              <a:gd name="connsiteX4" fmla="*/ 23303 w 6722075"/>
              <a:gd name="connsiteY4" fmla="*/ 41247 h 6212857"/>
              <a:gd name="connsiteX0" fmla="*/ 6624703 w 6625623"/>
              <a:gd name="connsiteY0" fmla="*/ 0 h 6230991"/>
              <a:gd name="connsiteX1" fmla="*/ 6621194 w 6625623"/>
              <a:gd name="connsiteY1" fmla="*/ 3173972 h 6230991"/>
              <a:gd name="connsiteX2" fmla="*/ 3559504 w 6625623"/>
              <a:gd name="connsiteY2" fmla="*/ 6230991 h 6230991"/>
              <a:gd name="connsiteX3" fmla="*/ 0 w 6625623"/>
              <a:gd name="connsiteY3" fmla="*/ 6228722 h 6230991"/>
              <a:gd name="connsiteX4" fmla="*/ 23303 w 6625623"/>
              <a:gd name="connsiteY4" fmla="*/ 59381 h 6230991"/>
              <a:gd name="connsiteX0" fmla="*/ 6624703 w 6624703"/>
              <a:gd name="connsiteY0" fmla="*/ 456 h 6231447"/>
              <a:gd name="connsiteX1" fmla="*/ 6621194 w 6624703"/>
              <a:gd name="connsiteY1" fmla="*/ 3174428 h 6231447"/>
              <a:gd name="connsiteX2" fmla="*/ 3559504 w 6624703"/>
              <a:gd name="connsiteY2" fmla="*/ 6231447 h 6231447"/>
              <a:gd name="connsiteX3" fmla="*/ 0 w 6624703"/>
              <a:gd name="connsiteY3" fmla="*/ 6229178 h 6231447"/>
              <a:gd name="connsiteX4" fmla="*/ 23303 w 6624703"/>
              <a:gd name="connsiteY4" fmla="*/ 59837 h 6231447"/>
              <a:gd name="connsiteX0" fmla="*/ 6624703 w 6624703"/>
              <a:gd name="connsiteY0" fmla="*/ 4088 h 6171610"/>
              <a:gd name="connsiteX1" fmla="*/ 6621194 w 6624703"/>
              <a:gd name="connsiteY1" fmla="*/ 3114591 h 6171610"/>
              <a:gd name="connsiteX2" fmla="*/ 3559504 w 6624703"/>
              <a:gd name="connsiteY2" fmla="*/ 6171610 h 6171610"/>
              <a:gd name="connsiteX3" fmla="*/ 0 w 6624703"/>
              <a:gd name="connsiteY3" fmla="*/ 6169341 h 6171610"/>
              <a:gd name="connsiteX4" fmla="*/ 23303 w 6624703"/>
              <a:gd name="connsiteY4" fmla="*/ 0 h 617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03" h="6171610">
                <a:moveTo>
                  <a:pt x="6624703" y="4088"/>
                </a:moveTo>
                <a:cubicBezTo>
                  <a:pt x="6620832" y="-32010"/>
                  <a:pt x="6616961" y="2017310"/>
                  <a:pt x="6621194" y="3114591"/>
                </a:cubicBezTo>
                <a:lnTo>
                  <a:pt x="3559504" y="6171610"/>
                </a:lnTo>
                <a:lnTo>
                  <a:pt x="0" y="6169341"/>
                </a:lnTo>
                <a:cubicBezTo>
                  <a:pt x="7768" y="4041113"/>
                  <a:pt x="15535" y="2128228"/>
                  <a:pt x="23303" y="0"/>
                </a:cubicBezTo>
              </a:path>
            </a:pathLst>
          </a:cu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4255918" y="-21509"/>
            <a:ext cx="7981481" cy="6404872"/>
          </a:xfrm>
          <a:custGeom>
            <a:avLst/>
            <a:gdLst>
              <a:gd name="connsiteX0" fmla="*/ 3661175 w 6361292"/>
              <a:gd name="connsiteY0" fmla="*/ 5400586 h 5423470"/>
              <a:gd name="connsiteX1" fmla="*/ 0 w 6361292"/>
              <a:gd name="connsiteY1" fmla="*/ 5423470 h 5423470"/>
              <a:gd name="connsiteX2" fmla="*/ 34323 w 6361292"/>
              <a:gd name="connsiteY2" fmla="*/ 0 h 5423470"/>
              <a:gd name="connsiteX3" fmla="*/ 6361292 w 6361292"/>
              <a:gd name="connsiteY3" fmla="*/ 34326 h 5423470"/>
              <a:gd name="connsiteX4" fmla="*/ 6349851 w 6361292"/>
              <a:gd name="connsiteY4" fmla="*/ 2997783 h 5423470"/>
              <a:gd name="connsiteX5" fmla="*/ 3718381 w 6361292"/>
              <a:gd name="connsiteY5" fmla="*/ 5412028 h 5423470"/>
              <a:gd name="connsiteX0" fmla="*/ 3661175 w 6361292"/>
              <a:gd name="connsiteY0" fmla="*/ 5417060 h 5439944"/>
              <a:gd name="connsiteX1" fmla="*/ 0 w 6361292"/>
              <a:gd name="connsiteY1" fmla="*/ 5439944 h 5439944"/>
              <a:gd name="connsiteX2" fmla="*/ 34323 w 6361292"/>
              <a:gd name="connsiteY2" fmla="*/ 16474 h 5439944"/>
              <a:gd name="connsiteX3" fmla="*/ 6361292 w 6361292"/>
              <a:gd name="connsiteY3" fmla="*/ 0 h 5439944"/>
              <a:gd name="connsiteX4" fmla="*/ 6349851 w 6361292"/>
              <a:gd name="connsiteY4" fmla="*/ 3014257 h 5439944"/>
              <a:gd name="connsiteX5" fmla="*/ 3718381 w 6361292"/>
              <a:gd name="connsiteY5" fmla="*/ 5428502 h 5439944"/>
              <a:gd name="connsiteX0" fmla="*/ 3664952 w 6365069"/>
              <a:gd name="connsiteY0" fmla="*/ 5417060 h 5439944"/>
              <a:gd name="connsiteX1" fmla="*/ 3777 w 6365069"/>
              <a:gd name="connsiteY1" fmla="*/ 5439944 h 5439944"/>
              <a:gd name="connsiteX2" fmla="*/ 0 w 6365069"/>
              <a:gd name="connsiteY2" fmla="*/ 16474 h 5439944"/>
              <a:gd name="connsiteX3" fmla="*/ 6365069 w 6365069"/>
              <a:gd name="connsiteY3" fmla="*/ 0 h 5439944"/>
              <a:gd name="connsiteX4" fmla="*/ 6353628 w 6365069"/>
              <a:gd name="connsiteY4" fmla="*/ 3014257 h 5439944"/>
              <a:gd name="connsiteX5" fmla="*/ 3722158 w 6365069"/>
              <a:gd name="connsiteY5" fmla="*/ 5428502 h 5439944"/>
              <a:gd name="connsiteX0" fmla="*/ 3777 w 6365069"/>
              <a:gd name="connsiteY0" fmla="*/ 5439944 h 5439944"/>
              <a:gd name="connsiteX1" fmla="*/ 0 w 6365069"/>
              <a:gd name="connsiteY1" fmla="*/ 16474 h 5439944"/>
              <a:gd name="connsiteX2" fmla="*/ 6365069 w 6365069"/>
              <a:gd name="connsiteY2" fmla="*/ 0 h 5439944"/>
              <a:gd name="connsiteX3" fmla="*/ 6353628 w 6365069"/>
              <a:gd name="connsiteY3" fmla="*/ 3014257 h 5439944"/>
              <a:gd name="connsiteX4" fmla="*/ 3722158 w 6365069"/>
              <a:gd name="connsiteY4" fmla="*/ 5428502 h 5439944"/>
              <a:gd name="connsiteX0" fmla="*/ 0 w 6373992"/>
              <a:gd name="connsiteY0" fmla="*/ 5363744 h 5428502"/>
              <a:gd name="connsiteX1" fmla="*/ 8923 w 6373992"/>
              <a:gd name="connsiteY1" fmla="*/ 16474 h 5428502"/>
              <a:gd name="connsiteX2" fmla="*/ 6373992 w 6373992"/>
              <a:gd name="connsiteY2" fmla="*/ 0 h 5428502"/>
              <a:gd name="connsiteX3" fmla="*/ 6362551 w 6373992"/>
              <a:gd name="connsiteY3" fmla="*/ 3014257 h 5428502"/>
              <a:gd name="connsiteX4" fmla="*/ 3731081 w 6373992"/>
              <a:gd name="connsiteY4" fmla="*/ 5428502 h 5428502"/>
              <a:gd name="connsiteX0" fmla="*/ 0 w 6399392"/>
              <a:gd name="connsiteY0" fmla="*/ 5427244 h 5428502"/>
              <a:gd name="connsiteX1" fmla="*/ 34323 w 6399392"/>
              <a:gd name="connsiteY1" fmla="*/ 16474 h 5428502"/>
              <a:gd name="connsiteX2" fmla="*/ 6399392 w 6399392"/>
              <a:gd name="connsiteY2" fmla="*/ 0 h 5428502"/>
              <a:gd name="connsiteX3" fmla="*/ 6387951 w 6399392"/>
              <a:gd name="connsiteY3" fmla="*/ 3014257 h 5428502"/>
              <a:gd name="connsiteX4" fmla="*/ 3756481 w 6399392"/>
              <a:gd name="connsiteY4" fmla="*/ 5428502 h 5428502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724063 w 6366974"/>
              <a:gd name="connsiteY4" fmla="*/ 5428502 h 5744591"/>
              <a:gd name="connsiteX0" fmla="*/ 0 w 6366974"/>
              <a:gd name="connsiteY0" fmla="*/ 5744591 h 5744591"/>
              <a:gd name="connsiteX1" fmla="*/ 1905 w 6366974"/>
              <a:gd name="connsiteY1" fmla="*/ 16474 h 5744591"/>
              <a:gd name="connsiteX2" fmla="*/ 6366974 w 6366974"/>
              <a:gd name="connsiteY2" fmla="*/ 0 h 5744591"/>
              <a:gd name="connsiteX3" fmla="*/ 6355533 w 6366974"/>
              <a:gd name="connsiteY3" fmla="*/ 3014257 h 5744591"/>
              <a:gd name="connsiteX4" fmla="*/ 3594392 w 6366974"/>
              <a:gd name="connsiteY4" fmla="*/ 5736781 h 5744591"/>
              <a:gd name="connsiteX0" fmla="*/ 0 w 6366974"/>
              <a:gd name="connsiteY0" fmla="*/ 5728117 h 5728117"/>
              <a:gd name="connsiteX1" fmla="*/ 1905 w 6366974"/>
              <a:gd name="connsiteY1" fmla="*/ 0 h 5728117"/>
              <a:gd name="connsiteX2" fmla="*/ 6366974 w 6366974"/>
              <a:gd name="connsiteY2" fmla="*/ 26411 h 5728117"/>
              <a:gd name="connsiteX3" fmla="*/ 6355533 w 6366974"/>
              <a:gd name="connsiteY3" fmla="*/ 2997783 h 5728117"/>
              <a:gd name="connsiteX4" fmla="*/ 3594392 w 6366974"/>
              <a:gd name="connsiteY4" fmla="*/ 5720307 h 5728117"/>
              <a:gd name="connsiteX0" fmla="*/ 0 w 6366974"/>
              <a:gd name="connsiteY0" fmla="*/ 5701706 h 5701706"/>
              <a:gd name="connsiteX1" fmla="*/ 100479 w 6366974"/>
              <a:gd name="connsiteY1" fmla="*/ 145127 h 5701706"/>
              <a:gd name="connsiteX2" fmla="*/ 6366974 w 6366974"/>
              <a:gd name="connsiteY2" fmla="*/ 0 h 5701706"/>
              <a:gd name="connsiteX3" fmla="*/ 6355533 w 6366974"/>
              <a:gd name="connsiteY3" fmla="*/ 2971372 h 5701706"/>
              <a:gd name="connsiteX4" fmla="*/ 3594392 w 6366974"/>
              <a:gd name="connsiteY4" fmla="*/ 5693896 h 5701706"/>
              <a:gd name="connsiteX0" fmla="*/ 0 w 6366974"/>
              <a:gd name="connsiteY0" fmla="*/ 5715865 h 5715865"/>
              <a:gd name="connsiteX1" fmla="*/ 23810 w 6366974"/>
              <a:gd name="connsiteY1" fmla="*/ 0 h 5715865"/>
              <a:gd name="connsiteX2" fmla="*/ 6366974 w 6366974"/>
              <a:gd name="connsiteY2" fmla="*/ 14159 h 5715865"/>
              <a:gd name="connsiteX3" fmla="*/ 6355533 w 6366974"/>
              <a:gd name="connsiteY3" fmla="*/ 2985531 h 5715865"/>
              <a:gd name="connsiteX4" fmla="*/ 3594392 w 6366974"/>
              <a:gd name="connsiteY4" fmla="*/ 5708055 h 57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74" h="5715865">
                <a:moveTo>
                  <a:pt x="0" y="5715865"/>
                </a:moveTo>
                <a:cubicBezTo>
                  <a:pt x="2974" y="3933442"/>
                  <a:pt x="20836" y="1782423"/>
                  <a:pt x="23810" y="0"/>
                </a:cubicBezTo>
                <a:lnTo>
                  <a:pt x="6366974" y="14159"/>
                </a:lnTo>
                <a:cubicBezTo>
                  <a:pt x="6363160" y="1001978"/>
                  <a:pt x="6359347" y="1997712"/>
                  <a:pt x="6355533" y="2985531"/>
                </a:cubicBezTo>
                <a:lnTo>
                  <a:pt x="3594392" y="5708055"/>
                </a:lnTo>
              </a:path>
            </a:pathLst>
          </a:custGeom>
          <a:solidFill>
            <a:schemeClr val="accent3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9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-17198" y="-11494"/>
            <a:ext cx="7752769" cy="6919848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3703145 w 11282536"/>
              <a:gd name="connsiteY7" fmla="*/ 5063179 h 5985218"/>
              <a:gd name="connsiteX8" fmla="*/ 4139076 w 11282536"/>
              <a:gd name="connsiteY8" fmla="*/ 5067115 h 5985218"/>
              <a:gd name="connsiteX9" fmla="*/ 6538429 w 11282536"/>
              <a:gd name="connsiteY9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4139076 w 11282536"/>
              <a:gd name="connsiteY7" fmla="*/ 5067115 h 5985218"/>
              <a:gd name="connsiteX8" fmla="*/ 6538429 w 11282536"/>
              <a:gd name="connsiteY8" fmla="*/ 2934575 h 5985218"/>
              <a:gd name="connsiteX0" fmla="*/ 6538429 w 11282536"/>
              <a:gd name="connsiteY0" fmla="*/ 2934575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7" fmla="*/ 6538429 w 11282536"/>
              <a:gd name="connsiteY7" fmla="*/ 2934575 h 5985218"/>
              <a:gd name="connsiteX0" fmla="*/ 5261 w 11282536"/>
              <a:gd name="connsiteY0" fmla="*/ 0 h 5985218"/>
              <a:gd name="connsiteX1" fmla="*/ 6511723 w 11282536"/>
              <a:gd name="connsiteY1" fmla="*/ 31373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11277070 w 11282536"/>
              <a:gd name="connsiteY2" fmla="*/ 26254 h 5985218"/>
              <a:gd name="connsiteX3" fmla="*/ 11282536 w 11282536"/>
              <a:gd name="connsiteY3" fmla="*/ 5980092 h 5985218"/>
              <a:gd name="connsiteX4" fmla="*/ 3736 w 11282536"/>
              <a:gd name="connsiteY4" fmla="*/ 5985218 h 5985218"/>
              <a:gd name="connsiteX5" fmla="*/ 50 w 11282536"/>
              <a:gd name="connsiteY5" fmla="*/ 5372525 h 5985218"/>
              <a:gd name="connsiteX6" fmla="*/ 5261 w 11282536"/>
              <a:gd name="connsiteY6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7377677 w 11282536"/>
              <a:gd name="connsiteY2" fmla="*/ 28344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68614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11277070 w 11282536"/>
              <a:gd name="connsiteY3" fmla="*/ 26254 h 5985218"/>
              <a:gd name="connsiteX4" fmla="*/ 11282536 w 11282536"/>
              <a:gd name="connsiteY4" fmla="*/ 5980092 h 5985218"/>
              <a:gd name="connsiteX5" fmla="*/ 3736 w 11282536"/>
              <a:gd name="connsiteY5" fmla="*/ 5985218 h 5985218"/>
              <a:gd name="connsiteX6" fmla="*/ 50 w 11282536"/>
              <a:gd name="connsiteY6" fmla="*/ 5372525 h 5985218"/>
              <a:gd name="connsiteX7" fmla="*/ 5261 w 11282536"/>
              <a:gd name="connsiteY7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896692 w 11282536"/>
              <a:gd name="connsiteY3" fmla="*/ 1562205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3013402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0 w 11282536"/>
              <a:gd name="connsiteY4" fmla="*/ 26254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67277 w 11282536"/>
              <a:gd name="connsiteY4" fmla="*/ 5353435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306448"/>
              <a:gd name="connsiteY0" fmla="*/ 0 h 5985218"/>
              <a:gd name="connsiteX1" fmla="*/ 4788200 w 11306448"/>
              <a:gd name="connsiteY1" fmla="*/ 22188 h 5985218"/>
              <a:gd name="connsiteX2" fmla="*/ 4763014 w 11306448"/>
              <a:gd name="connsiteY2" fmla="*/ 2958294 h 5985218"/>
              <a:gd name="connsiteX3" fmla="*/ 7172029 w 11306448"/>
              <a:gd name="connsiteY3" fmla="*/ 5079982 h 5985218"/>
              <a:gd name="connsiteX4" fmla="*/ 11306448 w 11306448"/>
              <a:gd name="connsiteY4" fmla="*/ 5325881 h 5985218"/>
              <a:gd name="connsiteX5" fmla="*/ 11282536 w 11306448"/>
              <a:gd name="connsiteY5" fmla="*/ 5980092 h 5985218"/>
              <a:gd name="connsiteX6" fmla="*/ 3736 w 11306448"/>
              <a:gd name="connsiteY6" fmla="*/ 5985218 h 5985218"/>
              <a:gd name="connsiteX7" fmla="*/ 50 w 11306448"/>
              <a:gd name="connsiteY7" fmla="*/ 5372525 h 5985218"/>
              <a:gd name="connsiteX8" fmla="*/ 5261 w 11306448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44251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11277071 w 11282536"/>
              <a:gd name="connsiteY4" fmla="*/ 5316697 h 5985218"/>
              <a:gd name="connsiteX5" fmla="*/ 11282536 w 11282536"/>
              <a:gd name="connsiteY5" fmla="*/ 5980092 h 5985218"/>
              <a:gd name="connsiteX6" fmla="*/ 3736 w 11282536"/>
              <a:gd name="connsiteY6" fmla="*/ 5985218 h 5985218"/>
              <a:gd name="connsiteX7" fmla="*/ 50 w 11282536"/>
              <a:gd name="connsiteY7" fmla="*/ 5372525 h 5985218"/>
              <a:gd name="connsiteX8" fmla="*/ 5261 w 11282536"/>
              <a:gd name="connsiteY8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8033791 w 11282536"/>
              <a:gd name="connsiteY4" fmla="*/ 5116721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11277071 w 11282536"/>
              <a:gd name="connsiteY5" fmla="*/ 5316697 h 5985218"/>
              <a:gd name="connsiteX6" fmla="*/ 11282536 w 11282536"/>
              <a:gd name="connsiteY6" fmla="*/ 5980092 h 5985218"/>
              <a:gd name="connsiteX7" fmla="*/ 3736 w 11282536"/>
              <a:gd name="connsiteY7" fmla="*/ 5985218 h 5985218"/>
              <a:gd name="connsiteX8" fmla="*/ 50 w 11282536"/>
              <a:gd name="connsiteY8" fmla="*/ 5372525 h 5985218"/>
              <a:gd name="connsiteX9" fmla="*/ 5261 w 11282536"/>
              <a:gd name="connsiteY9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8454879 w 11282536"/>
              <a:gd name="connsiteY5" fmla="*/ 5125906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553947 w 11282536"/>
              <a:gd name="connsiteY4" fmla="*/ 507998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82536"/>
              <a:gd name="connsiteY0" fmla="*/ 0 h 5985218"/>
              <a:gd name="connsiteX1" fmla="*/ 4788200 w 11282536"/>
              <a:gd name="connsiteY1" fmla="*/ 22188 h 5985218"/>
              <a:gd name="connsiteX2" fmla="*/ 4763014 w 11282536"/>
              <a:gd name="connsiteY2" fmla="*/ 2958294 h 5985218"/>
              <a:gd name="connsiteX3" fmla="*/ 7172029 w 11282536"/>
              <a:gd name="connsiteY3" fmla="*/ 5079982 h 5985218"/>
              <a:gd name="connsiteX4" fmla="*/ 7610924 w 11282536"/>
              <a:gd name="connsiteY4" fmla="*/ 5073302 h 5985218"/>
              <a:gd name="connsiteX5" fmla="*/ 7965241 w 11282536"/>
              <a:gd name="connsiteY5" fmla="*/ 5401450 h 5985218"/>
              <a:gd name="connsiteX6" fmla="*/ 11277071 w 11282536"/>
              <a:gd name="connsiteY6" fmla="*/ 5316697 h 5985218"/>
              <a:gd name="connsiteX7" fmla="*/ 11282536 w 11282536"/>
              <a:gd name="connsiteY7" fmla="*/ 5980092 h 5985218"/>
              <a:gd name="connsiteX8" fmla="*/ 3736 w 11282536"/>
              <a:gd name="connsiteY8" fmla="*/ 5985218 h 5985218"/>
              <a:gd name="connsiteX9" fmla="*/ 50 w 11282536"/>
              <a:gd name="connsiteY9" fmla="*/ 5372525 h 5985218"/>
              <a:gd name="connsiteX10" fmla="*/ 5261 w 11282536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65241 w 11291499"/>
              <a:gd name="connsiteY5" fmla="*/ 5401450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1499"/>
              <a:gd name="connsiteY0" fmla="*/ 0 h 5985218"/>
              <a:gd name="connsiteX1" fmla="*/ 4788200 w 11291499"/>
              <a:gd name="connsiteY1" fmla="*/ 22188 h 5985218"/>
              <a:gd name="connsiteX2" fmla="*/ 4763014 w 11291499"/>
              <a:gd name="connsiteY2" fmla="*/ 2958294 h 5985218"/>
              <a:gd name="connsiteX3" fmla="*/ 7172029 w 11291499"/>
              <a:gd name="connsiteY3" fmla="*/ 5079982 h 5985218"/>
              <a:gd name="connsiteX4" fmla="*/ 7610924 w 11291499"/>
              <a:gd name="connsiteY4" fmla="*/ 5073302 h 5985218"/>
              <a:gd name="connsiteX5" fmla="*/ 7943875 w 11291499"/>
              <a:gd name="connsiteY5" fmla="*/ 5381411 h 5985218"/>
              <a:gd name="connsiteX6" fmla="*/ 11291316 w 11291499"/>
              <a:gd name="connsiteY6" fmla="*/ 5383496 h 5985218"/>
              <a:gd name="connsiteX7" fmla="*/ 11282536 w 11291499"/>
              <a:gd name="connsiteY7" fmla="*/ 5980092 h 5985218"/>
              <a:gd name="connsiteX8" fmla="*/ 3736 w 11291499"/>
              <a:gd name="connsiteY8" fmla="*/ 5985218 h 5985218"/>
              <a:gd name="connsiteX9" fmla="*/ 50 w 11291499"/>
              <a:gd name="connsiteY9" fmla="*/ 5372525 h 5985218"/>
              <a:gd name="connsiteX10" fmla="*/ 5261 w 11291499"/>
              <a:gd name="connsiteY10" fmla="*/ 0 h 5985218"/>
              <a:gd name="connsiteX0" fmla="*/ 5261 w 11296780"/>
              <a:gd name="connsiteY0" fmla="*/ 0 h 5986772"/>
              <a:gd name="connsiteX1" fmla="*/ 478820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4763014 w 11296780"/>
              <a:gd name="connsiteY2" fmla="*/ 2958294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21690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7172029 w 11296780"/>
              <a:gd name="connsiteY3" fmla="*/ 50799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7610924 w 11296780"/>
              <a:gd name="connsiteY4" fmla="*/ 5073302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7943875 w 11296780"/>
              <a:gd name="connsiteY5" fmla="*/ 5381411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5986772"/>
              <a:gd name="connsiteX1" fmla="*/ 3647807 w 11296780"/>
              <a:gd name="connsiteY1" fmla="*/ 22188 h 5986772"/>
              <a:gd name="connsiteX2" fmla="*/ 3640032 w 11296780"/>
              <a:gd name="connsiteY2" fmla="*/ 3039937 h 5986772"/>
              <a:gd name="connsiteX3" fmla="*/ 3820490 w 11296780"/>
              <a:gd name="connsiteY3" fmla="*/ 3161382 h 5986772"/>
              <a:gd name="connsiteX4" fmla="*/ 3771888 w 11296780"/>
              <a:gd name="connsiteY4" fmla="*/ 3481271 h 5986772"/>
              <a:gd name="connsiteX5" fmla="*/ 6620671 w 11296780"/>
              <a:gd name="connsiteY5" fmla="*/ 5814117 h 5986772"/>
              <a:gd name="connsiteX6" fmla="*/ 11291316 w 11296780"/>
              <a:gd name="connsiteY6" fmla="*/ 5383496 h 5986772"/>
              <a:gd name="connsiteX7" fmla="*/ 11296780 w 11296780"/>
              <a:gd name="connsiteY7" fmla="*/ 5986772 h 5986772"/>
              <a:gd name="connsiteX8" fmla="*/ 3736 w 11296780"/>
              <a:gd name="connsiteY8" fmla="*/ 5985218 h 5986772"/>
              <a:gd name="connsiteX9" fmla="*/ 50 w 11296780"/>
              <a:gd name="connsiteY9" fmla="*/ 5372525 h 5986772"/>
              <a:gd name="connsiteX10" fmla="*/ 5261 w 11296780"/>
              <a:gd name="connsiteY10" fmla="*/ 0 h 5986772"/>
              <a:gd name="connsiteX0" fmla="*/ 5261 w 11296780"/>
              <a:gd name="connsiteY0" fmla="*/ 0 h 6236061"/>
              <a:gd name="connsiteX1" fmla="*/ 3647807 w 11296780"/>
              <a:gd name="connsiteY1" fmla="*/ 22188 h 6236061"/>
              <a:gd name="connsiteX2" fmla="*/ 3640032 w 11296780"/>
              <a:gd name="connsiteY2" fmla="*/ 3039937 h 6236061"/>
              <a:gd name="connsiteX3" fmla="*/ 3820490 w 11296780"/>
              <a:gd name="connsiteY3" fmla="*/ 3161382 h 6236061"/>
              <a:gd name="connsiteX4" fmla="*/ 3771888 w 11296780"/>
              <a:gd name="connsiteY4" fmla="*/ 3481271 h 6236061"/>
              <a:gd name="connsiteX5" fmla="*/ 6620671 w 11296780"/>
              <a:gd name="connsiteY5" fmla="*/ 5814117 h 6236061"/>
              <a:gd name="connsiteX6" fmla="*/ 10142218 w 11296780"/>
              <a:gd name="connsiteY6" fmla="*/ 6191758 h 6236061"/>
              <a:gd name="connsiteX7" fmla="*/ 11296780 w 11296780"/>
              <a:gd name="connsiteY7" fmla="*/ 5986772 h 6236061"/>
              <a:gd name="connsiteX8" fmla="*/ 3736 w 11296780"/>
              <a:gd name="connsiteY8" fmla="*/ 5985218 h 6236061"/>
              <a:gd name="connsiteX9" fmla="*/ 50 w 11296780"/>
              <a:gd name="connsiteY9" fmla="*/ 5372525 h 6236061"/>
              <a:gd name="connsiteX10" fmla="*/ 5261 w 11296780"/>
              <a:gd name="connsiteY10" fmla="*/ 0 h 6236061"/>
              <a:gd name="connsiteX0" fmla="*/ 5261 w 10142218"/>
              <a:gd name="connsiteY0" fmla="*/ 0 h 6236061"/>
              <a:gd name="connsiteX1" fmla="*/ 3647807 w 10142218"/>
              <a:gd name="connsiteY1" fmla="*/ 22188 h 6236061"/>
              <a:gd name="connsiteX2" fmla="*/ 3640032 w 10142218"/>
              <a:gd name="connsiteY2" fmla="*/ 3039937 h 6236061"/>
              <a:gd name="connsiteX3" fmla="*/ 3820490 w 10142218"/>
              <a:gd name="connsiteY3" fmla="*/ 3161382 h 6236061"/>
              <a:gd name="connsiteX4" fmla="*/ 3771888 w 10142218"/>
              <a:gd name="connsiteY4" fmla="*/ 3481271 h 6236061"/>
              <a:gd name="connsiteX5" fmla="*/ 6620671 w 10142218"/>
              <a:gd name="connsiteY5" fmla="*/ 5814117 h 6236061"/>
              <a:gd name="connsiteX6" fmla="*/ 10142218 w 10142218"/>
              <a:gd name="connsiteY6" fmla="*/ 6191758 h 6236061"/>
              <a:gd name="connsiteX7" fmla="*/ 7161765 w 10142218"/>
              <a:gd name="connsiteY7" fmla="*/ 5986772 h 6236061"/>
              <a:gd name="connsiteX8" fmla="*/ 3736 w 10142218"/>
              <a:gd name="connsiteY8" fmla="*/ 5985218 h 6236061"/>
              <a:gd name="connsiteX9" fmla="*/ 50 w 10142218"/>
              <a:gd name="connsiteY9" fmla="*/ 5372525 h 6236061"/>
              <a:gd name="connsiteX10" fmla="*/ 5261 w 10142218"/>
              <a:gd name="connsiteY10" fmla="*/ 0 h 6236061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5261 w 7161765"/>
              <a:gd name="connsiteY0" fmla="*/ 0 h 5986772"/>
              <a:gd name="connsiteX1" fmla="*/ 3647807 w 7161765"/>
              <a:gd name="connsiteY1" fmla="*/ 22188 h 5986772"/>
              <a:gd name="connsiteX2" fmla="*/ 3640032 w 7161765"/>
              <a:gd name="connsiteY2" fmla="*/ 3039937 h 5986772"/>
              <a:gd name="connsiteX3" fmla="*/ 3820490 w 7161765"/>
              <a:gd name="connsiteY3" fmla="*/ 3161382 h 5986772"/>
              <a:gd name="connsiteX4" fmla="*/ 3771888 w 7161765"/>
              <a:gd name="connsiteY4" fmla="*/ 3481271 h 5986772"/>
              <a:gd name="connsiteX5" fmla="*/ 6620671 w 7161765"/>
              <a:gd name="connsiteY5" fmla="*/ 5814117 h 5986772"/>
              <a:gd name="connsiteX6" fmla="*/ 6956079 w 7161765"/>
              <a:gd name="connsiteY6" fmla="*/ 5791709 h 5986772"/>
              <a:gd name="connsiteX7" fmla="*/ 7161765 w 7161765"/>
              <a:gd name="connsiteY7" fmla="*/ 5986772 h 5986772"/>
              <a:gd name="connsiteX8" fmla="*/ 3736 w 7161765"/>
              <a:gd name="connsiteY8" fmla="*/ 5985218 h 5986772"/>
              <a:gd name="connsiteX9" fmla="*/ 50 w 7161765"/>
              <a:gd name="connsiteY9" fmla="*/ 5372525 h 5986772"/>
              <a:gd name="connsiteX10" fmla="*/ 5261 w 7161765"/>
              <a:gd name="connsiteY10" fmla="*/ 0 h 5986772"/>
              <a:gd name="connsiteX0" fmla="*/ 0 w 7189149"/>
              <a:gd name="connsiteY0" fmla="*/ 2305 h 5964584"/>
              <a:gd name="connsiteX1" fmla="*/ 3675191 w 7189149"/>
              <a:gd name="connsiteY1" fmla="*/ 0 h 5964584"/>
              <a:gd name="connsiteX2" fmla="*/ 3667416 w 7189149"/>
              <a:gd name="connsiteY2" fmla="*/ 3017749 h 5964584"/>
              <a:gd name="connsiteX3" fmla="*/ 3847874 w 7189149"/>
              <a:gd name="connsiteY3" fmla="*/ 3139194 h 5964584"/>
              <a:gd name="connsiteX4" fmla="*/ 3799272 w 7189149"/>
              <a:gd name="connsiteY4" fmla="*/ 3459083 h 5964584"/>
              <a:gd name="connsiteX5" fmla="*/ 6648055 w 7189149"/>
              <a:gd name="connsiteY5" fmla="*/ 5791929 h 5964584"/>
              <a:gd name="connsiteX6" fmla="*/ 6983463 w 7189149"/>
              <a:gd name="connsiteY6" fmla="*/ 5769521 h 5964584"/>
              <a:gd name="connsiteX7" fmla="*/ 7189149 w 7189149"/>
              <a:gd name="connsiteY7" fmla="*/ 5964584 h 5964584"/>
              <a:gd name="connsiteX8" fmla="*/ 31120 w 7189149"/>
              <a:gd name="connsiteY8" fmla="*/ 5963030 h 5964584"/>
              <a:gd name="connsiteX9" fmla="*/ 27434 w 7189149"/>
              <a:gd name="connsiteY9" fmla="*/ 5350337 h 5964584"/>
              <a:gd name="connsiteX10" fmla="*/ 0 w 7189149"/>
              <a:gd name="connsiteY10" fmla="*/ 2305 h 5964584"/>
              <a:gd name="connsiteX0" fmla="*/ 0 w 7169562"/>
              <a:gd name="connsiteY0" fmla="*/ 0 h 5968403"/>
              <a:gd name="connsiteX1" fmla="*/ 3655604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828287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79685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890677 w 7169562"/>
              <a:gd name="connsiteY4" fmla="*/ 3462902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43013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95642 w 7169562"/>
              <a:gd name="connsiteY3" fmla="*/ 3136890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92743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773340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6 w 7169562"/>
              <a:gd name="connsiteY6" fmla="*/ 5828449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57347 w 7169562"/>
              <a:gd name="connsiteY6" fmla="*/ 577946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97833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28468 w 7169562"/>
              <a:gd name="connsiteY5" fmla="*/ 5795748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95749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63877 w 7169562"/>
              <a:gd name="connsiteY6" fmla="*/ 5785587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70406 w 7169562"/>
              <a:gd name="connsiteY6" fmla="*/ 5761094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0 w 7169562"/>
              <a:gd name="connsiteY0" fmla="*/ 0 h 5968403"/>
              <a:gd name="connsiteX1" fmla="*/ 3649075 w 7169562"/>
              <a:gd name="connsiteY1" fmla="*/ 3819 h 5968403"/>
              <a:gd name="connsiteX2" fmla="*/ 3647829 w 7169562"/>
              <a:gd name="connsiteY2" fmla="*/ 3021568 h 5968403"/>
              <a:gd name="connsiteX3" fmla="*/ 3782585 w 7169562"/>
              <a:gd name="connsiteY3" fmla="*/ 3130768 h 5968403"/>
              <a:gd name="connsiteX4" fmla="*/ 3786214 w 7169562"/>
              <a:gd name="connsiteY4" fmla="*/ 3469025 h 5968403"/>
              <a:gd name="connsiteX5" fmla="*/ 6615410 w 7169562"/>
              <a:gd name="connsiteY5" fmla="*/ 5771257 h 5968403"/>
              <a:gd name="connsiteX6" fmla="*/ 6944290 w 7169562"/>
              <a:gd name="connsiteY6" fmla="*/ 5767218 h 5968403"/>
              <a:gd name="connsiteX7" fmla="*/ 7169562 w 7169562"/>
              <a:gd name="connsiteY7" fmla="*/ 5968403 h 5968403"/>
              <a:gd name="connsiteX8" fmla="*/ 11533 w 7169562"/>
              <a:gd name="connsiteY8" fmla="*/ 5966849 h 5968403"/>
              <a:gd name="connsiteX9" fmla="*/ 7847 w 7169562"/>
              <a:gd name="connsiteY9" fmla="*/ 5354156 h 5968403"/>
              <a:gd name="connsiteX10" fmla="*/ 0 w 7169562"/>
              <a:gd name="connsiteY10" fmla="*/ 0 h 5968403"/>
              <a:gd name="connsiteX0" fmla="*/ 4381 w 7173943"/>
              <a:gd name="connsiteY0" fmla="*/ 0 h 6005421"/>
              <a:gd name="connsiteX1" fmla="*/ 3653456 w 7173943"/>
              <a:gd name="connsiteY1" fmla="*/ 3819 h 6005421"/>
              <a:gd name="connsiteX2" fmla="*/ 3652210 w 7173943"/>
              <a:gd name="connsiteY2" fmla="*/ 3021568 h 6005421"/>
              <a:gd name="connsiteX3" fmla="*/ 3786966 w 7173943"/>
              <a:gd name="connsiteY3" fmla="*/ 3130768 h 6005421"/>
              <a:gd name="connsiteX4" fmla="*/ 3790595 w 7173943"/>
              <a:gd name="connsiteY4" fmla="*/ 3469025 h 6005421"/>
              <a:gd name="connsiteX5" fmla="*/ 6619791 w 7173943"/>
              <a:gd name="connsiteY5" fmla="*/ 5771257 h 6005421"/>
              <a:gd name="connsiteX6" fmla="*/ 6948671 w 7173943"/>
              <a:gd name="connsiteY6" fmla="*/ 5767218 h 6005421"/>
              <a:gd name="connsiteX7" fmla="*/ 7173943 w 7173943"/>
              <a:gd name="connsiteY7" fmla="*/ 5968403 h 6005421"/>
              <a:gd name="connsiteX8" fmla="*/ 15914 w 7173943"/>
              <a:gd name="connsiteY8" fmla="*/ 5966849 h 6005421"/>
              <a:gd name="connsiteX9" fmla="*/ 476 w 7173943"/>
              <a:gd name="connsiteY9" fmla="*/ 5993418 h 6005421"/>
              <a:gd name="connsiteX10" fmla="*/ 4381 w 7173943"/>
              <a:gd name="connsiteY10" fmla="*/ 0 h 600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73943" h="6005421">
                <a:moveTo>
                  <a:pt x="4381" y="0"/>
                </a:moveTo>
                <a:lnTo>
                  <a:pt x="3653456" y="3819"/>
                </a:lnTo>
                <a:cubicBezTo>
                  <a:pt x="3651589" y="1000890"/>
                  <a:pt x="3654077" y="2024497"/>
                  <a:pt x="3652210" y="3021568"/>
                </a:cubicBezTo>
                <a:lnTo>
                  <a:pt x="3786966" y="3130768"/>
                </a:lnTo>
                <a:cubicBezTo>
                  <a:pt x="3786000" y="3239439"/>
                  <a:pt x="3791561" y="3360354"/>
                  <a:pt x="3790595" y="3469025"/>
                </a:cubicBezTo>
                <a:lnTo>
                  <a:pt x="6619791" y="5771257"/>
                </a:lnTo>
                <a:cubicBezTo>
                  <a:pt x="6633660" y="5763788"/>
                  <a:pt x="6924606" y="5769235"/>
                  <a:pt x="6948671" y="5767218"/>
                </a:cubicBezTo>
                <a:cubicBezTo>
                  <a:pt x="6959198" y="5768935"/>
                  <a:pt x="7165592" y="5958522"/>
                  <a:pt x="7173943" y="5968403"/>
                </a:cubicBezTo>
                <a:lnTo>
                  <a:pt x="15914" y="5966849"/>
                </a:lnTo>
                <a:cubicBezTo>
                  <a:pt x="16507" y="5344398"/>
                  <a:pt x="-117" y="6108356"/>
                  <a:pt x="476" y="5993418"/>
                </a:cubicBezTo>
                <a:cubicBezTo>
                  <a:pt x="-2140" y="4208699"/>
                  <a:pt x="6997" y="1784719"/>
                  <a:pt x="43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36141" y="7693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4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headline for this slide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65566" y="2451735"/>
            <a:ext cx="5254934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0">
                <a:solidFill>
                  <a:srgbClr val="FFFFFF"/>
                </a:solidFill>
              </a:defRPr>
            </a:lvl2pPr>
            <a:lvl3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0">
                <a:solidFill>
                  <a:srgbClr val="FFFFFF"/>
                </a:solidFill>
              </a:defRPr>
            </a:lvl3pPr>
            <a:lvl4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Corbel"/>
                <a:cs typeface="Corbel"/>
              </a:defRPr>
            </a:lvl4pPr>
            <a:lvl5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0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 smtClean="0"/>
              <a:t>Click to add support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659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Headline-TopLeft-Teal/Blue/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-21110" y="-7613"/>
            <a:ext cx="6738088" cy="3330686"/>
          </a:xfrm>
          <a:custGeom>
            <a:avLst/>
            <a:gdLst>
              <a:gd name="connsiteX0" fmla="*/ 44043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404326 w 7014296"/>
              <a:gd name="connsiteY5" fmla="*/ 5767186 h 5767186"/>
              <a:gd name="connsiteX0" fmla="*/ 4518626 w 7014296"/>
              <a:gd name="connsiteY0" fmla="*/ 5767186 h 5767186"/>
              <a:gd name="connsiteX1" fmla="*/ 0 w 7014296"/>
              <a:gd name="connsiteY1" fmla="*/ 5743885 h 5767186"/>
              <a:gd name="connsiteX2" fmla="*/ 11652 w 7014296"/>
              <a:gd name="connsiteY2" fmla="*/ 0 h 5767186"/>
              <a:gd name="connsiteX3" fmla="*/ 6979341 w 7014296"/>
              <a:gd name="connsiteY3" fmla="*/ 0 h 5767186"/>
              <a:gd name="connsiteX4" fmla="*/ 7014296 w 7014296"/>
              <a:gd name="connsiteY4" fmla="*/ 3553519 h 5767186"/>
              <a:gd name="connsiteX5" fmla="*/ 4518626 w 7014296"/>
              <a:gd name="connsiteY5" fmla="*/ 5767186 h 5767186"/>
              <a:gd name="connsiteX0" fmla="*/ 4518626 w 6979341"/>
              <a:gd name="connsiteY0" fmla="*/ 5767186 h 5767186"/>
              <a:gd name="connsiteX1" fmla="*/ 0 w 6979341"/>
              <a:gd name="connsiteY1" fmla="*/ 5743885 h 5767186"/>
              <a:gd name="connsiteX2" fmla="*/ 11652 w 6979341"/>
              <a:gd name="connsiteY2" fmla="*/ 0 h 5767186"/>
              <a:gd name="connsiteX3" fmla="*/ 6979341 w 6979341"/>
              <a:gd name="connsiteY3" fmla="*/ 0 h 5767186"/>
              <a:gd name="connsiteX4" fmla="*/ 6951654 w 6979341"/>
              <a:gd name="connsiteY4" fmla="*/ 3537280 h 5767186"/>
              <a:gd name="connsiteX5" fmla="*/ 4518626 w 6979341"/>
              <a:gd name="connsiteY5" fmla="*/ 5767186 h 5767186"/>
              <a:gd name="connsiteX0" fmla="*/ 4444173 w 6979341"/>
              <a:gd name="connsiteY0" fmla="*/ 5623803 h 5743885"/>
              <a:gd name="connsiteX1" fmla="*/ 0 w 6979341"/>
              <a:gd name="connsiteY1" fmla="*/ 5743885 h 5743885"/>
              <a:gd name="connsiteX2" fmla="*/ 11652 w 6979341"/>
              <a:gd name="connsiteY2" fmla="*/ 0 h 5743885"/>
              <a:gd name="connsiteX3" fmla="*/ 6979341 w 6979341"/>
              <a:gd name="connsiteY3" fmla="*/ 0 h 5743885"/>
              <a:gd name="connsiteX4" fmla="*/ 6951654 w 6979341"/>
              <a:gd name="connsiteY4" fmla="*/ 3537280 h 5743885"/>
              <a:gd name="connsiteX5" fmla="*/ 4444173 w 6979341"/>
              <a:gd name="connsiteY5" fmla="*/ 5623803 h 5743885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40002 w 6967689"/>
              <a:gd name="connsiteY4" fmla="*/ 3537280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071386 w 6967689"/>
              <a:gd name="connsiteY4" fmla="*/ 4142676 h 5623803"/>
              <a:gd name="connsiteX5" fmla="*/ 4432521 w 6967689"/>
              <a:gd name="connsiteY5" fmla="*/ 5623803 h 5623803"/>
              <a:gd name="connsiteX0" fmla="*/ 4432521 w 6967689"/>
              <a:gd name="connsiteY0" fmla="*/ 5623803 h 5623803"/>
              <a:gd name="connsiteX1" fmla="*/ 757 w 6967689"/>
              <a:gd name="connsiteY1" fmla="*/ 5536776 h 5623803"/>
              <a:gd name="connsiteX2" fmla="*/ 0 w 6967689"/>
              <a:gd name="connsiteY2" fmla="*/ 0 h 5623803"/>
              <a:gd name="connsiteX3" fmla="*/ 6967689 w 6967689"/>
              <a:gd name="connsiteY3" fmla="*/ 0 h 5623803"/>
              <a:gd name="connsiteX4" fmla="*/ 6964820 w 6967689"/>
              <a:gd name="connsiteY4" fmla="*/ 2406148 h 5623803"/>
              <a:gd name="connsiteX5" fmla="*/ 4432521 w 6967689"/>
              <a:gd name="connsiteY5" fmla="*/ 5623803 h 5623803"/>
              <a:gd name="connsiteX0" fmla="*/ 4159528 w 6967689"/>
              <a:gd name="connsiteY0" fmla="*/ 4444875 h 5536776"/>
              <a:gd name="connsiteX1" fmla="*/ 757 w 6967689"/>
              <a:gd name="connsiteY1" fmla="*/ 5536776 h 5536776"/>
              <a:gd name="connsiteX2" fmla="*/ 0 w 6967689"/>
              <a:gd name="connsiteY2" fmla="*/ 0 h 5536776"/>
              <a:gd name="connsiteX3" fmla="*/ 6967689 w 6967689"/>
              <a:gd name="connsiteY3" fmla="*/ 0 h 5536776"/>
              <a:gd name="connsiteX4" fmla="*/ 6964820 w 6967689"/>
              <a:gd name="connsiteY4" fmla="*/ 2406148 h 5536776"/>
              <a:gd name="connsiteX5" fmla="*/ 4159528 w 6967689"/>
              <a:gd name="connsiteY5" fmla="*/ 4444875 h 5536776"/>
              <a:gd name="connsiteX0" fmla="*/ 4159528 w 6967689"/>
              <a:gd name="connsiteY0" fmla="*/ 4444875 h 4444875"/>
              <a:gd name="connsiteX1" fmla="*/ 62801 w 6967689"/>
              <a:gd name="connsiteY1" fmla="*/ 4166671 h 4444875"/>
              <a:gd name="connsiteX2" fmla="*/ 0 w 6967689"/>
              <a:gd name="connsiteY2" fmla="*/ 0 h 4444875"/>
              <a:gd name="connsiteX3" fmla="*/ 6967689 w 6967689"/>
              <a:gd name="connsiteY3" fmla="*/ 0 h 4444875"/>
              <a:gd name="connsiteX4" fmla="*/ 6964820 w 6967689"/>
              <a:gd name="connsiteY4" fmla="*/ 2406148 h 4444875"/>
              <a:gd name="connsiteX5" fmla="*/ 4159528 w 6967689"/>
              <a:gd name="connsiteY5" fmla="*/ 4444875 h 4444875"/>
              <a:gd name="connsiteX0" fmla="*/ 4134711 w 6967689"/>
              <a:gd name="connsiteY0" fmla="*/ 4142177 h 4166670"/>
              <a:gd name="connsiteX1" fmla="*/ 62801 w 6967689"/>
              <a:gd name="connsiteY1" fmla="*/ 4166671 h 4166670"/>
              <a:gd name="connsiteX2" fmla="*/ 0 w 6967689"/>
              <a:gd name="connsiteY2" fmla="*/ 0 h 4166670"/>
              <a:gd name="connsiteX3" fmla="*/ 6967689 w 6967689"/>
              <a:gd name="connsiteY3" fmla="*/ 0 h 4166670"/>
              <a:gd name="connsiteX4" fmla="*/ 6964820 w 6967689"/>
              <a:gd name="connsiteY4" fmla="*/ 2406148 h 4166670"/>
              <a:gd name="connsiteX5" fmla="*/ 4134711 w 6967689"/>
              <a:gd name="connsiteY5" fmla="*/ 4142177 h 4166670"/>
              <a:gd name="connsiteX0" fmla="*/ 4556611 w 6967689"/>
              <a:gd name="connsiteY0" fmla="*/ 4142177 h 4166671"/>
              <a:gd name="connsiteX1" fmla="*/ 62801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6671"/>
              <a:gd name="connsiteX1" fmla="*/ 529349 w 6967689"/>
              <a:gd name="connsiteY1" fmla="*/ 4166671 h 4166671"/>
              <a:gd name="connsiteX2" fmla="*/ 0 w 6967689"/>
              <a:gd name="connsiteY2" fmla="*/ 0 h 4166671"/>
              <a:gd name="connsiteX3" fmla="*/ 6967689 w 6967689"/>
              <a:gd name="connsiteY3" fmla="*/ 0 h 4166671"/>
              <a:gd name="connsiteX4" fmla="*/ 6964820 w 6967689"/>
              <a:gd name="connsiteY4" fmla="*/ 2406148 h 4166671"/>
              <a:gd name="connsiteX5" fmla="*/ 4556611 w 6967689"/>
              <a:gd name="connsiteY5" fmla="*/ 4142177 h 4166671"/>
              <a:gd name="connsiteX0" fmla="*/ 4556611 w 6967689"/>
              <a:gd name="connsiteY0" fmla="*/ 4142177 h 4167189"/>
              <a:gd name="connsiteX1" fmla="*/ 529349 w 6967689"/>
              <a:gd name="connsiteY1" fmla="*/ 4166671 h 4167189"/>
              <a:gd name="connsiteX2" fmla="*/ 0 w 6967689"/>
              <a:gd name="connsiteY2" fmla="*/ 0 h 4167189"/>
              <a:gd name="connsiteX3" fmla="*/ 6967689 w 6967689"/>
              <a:gd name="connsiteY3" fmla="*/ 0 h 4167189"/>
              <a:gd name="connsiteX4" fmla="*/ 6964820 w 6967689"/>
              <a:gd name="connsiteY4" fmla="*/ 2406148 h 4167189"/>
              <a:gd name="connsiteX5" fmla="*/ 4556611 w 6967689"/>
              <a:gd name="connsiteY5" fmla="*/ 4142177 h 4167189"/>
              <a:gd name="connsiteX0" fmla="*/ 4027262 w 6438340"/>
              <a:gd name="connsiteY0" fmla="*/ 4142177 h 4167218"/>
              <a:gd name="connsiteX1" fmla="*/ 0 w 6438340"/>
              <a:gd name="connsiteY1" fmla="*/ 4166671 h 4167218"/>
              <a:gd name="connsiteX2" fmla="*/ 16610 w 6438340"/>
              <a:gd name="connsiteY2" fmla="*/ 127452 h 4167218"/>
              <a:gd name="connsiteX3" fmla="*/ 6438340 w 6438340"/>
              <a:gd name="connsiteY3" fmla="*/ 0 h 4167218"/>
              <a:gd name="connsiteX4" fmla="*/ 6435471 w 6438340"/>
              <a:gd name="connsiteY4" fmla="*/ 2406148 h 4167218"/>
              <a:gd name="connsiteX5" fmla="*/ 4027262 w 6438340"/>
              <a:gd name="connsiteY5" fmla="*/ 4142177 h 4167218"/>
              <a:gd name="connsiteX0" fmla="*/ 4027262 w 6438340"/>
              <a:gd name="connsiteY0" fmla="*/ 4142177 h 4166975"/>
              <a:gd name="connsiteX1" fmla="*/ 0 w 6438340"/>
              <a:gd name="connsiteY1" fmla="*/ 4166671 h 4166975"/>
              <a:gd name="connsiteX2" fmla="*/ 16610 w 6438340"/>
              <a:gd name="connsiteY2" fmla="*/ 127452 h 4166975"/>
              <a:gd name="connsiteX3" fmla="*/ 6438340 w 6438340"/>
              <a:gd name="connsiteY3" fmla="*/ 0 h 4166975"/>
              <a:gd name="connsiteX4" fmla="*/ 6435471 w 6438340"/>
              <a:gd name="connsiteY4" fmla="*/ 2406148 h 4166975"/>
              <a:gd name="connsiteX5" fmla="*/ 4027262 w 6438340"/>
              <a:gd name="connsiteY5" fmla="*/ 4142177 h 4166975"/>
              <a:gd name="connsiteX0" fmla="*/ 4027263 w 6438340"/>
              <a:gd name="connsiteY0" fmla="*/ 4193158 h 4193158"/>
              <a:gd name="connsiteX1" fmla="*/ 0 w 6438340"/>
              <a:gd name="connsiteY1" fmla="*/ 4166671 h 4193158"/>
              <a:gd name="connsiteX2" fmla="*/ 16610 w 6438340"/>
              <a:gd name="connsiteY2" fmla="*/ 127452 h 4193158"/>
              <a:gd name="connsiteX3" fmla="*/ 6438340 w 6438340"/>
              <a:gd name="connsiteY3" fmla="*/ 0 h 4193158"/>
              <a:gd name="connsiteX4" fmla="*/ 6435471 w 6438340"/>
              <a:gd name="connsiteY4" fmla="*/ 2406148 h 4193158"/>
              <a:gd name="connsiteX5" fmla="*/ 4027263 w 6438340"/>
              <a:gd name="connsiteY5" fmla="*/ 4193158 h 4193158"/>
              <a:gd name="connsiteX0" fmla="*/ 4027263 w 6438340"/>
              <a:gd name="connsiteY0" fmla="*/ 4065706 h 4065706"/>
              <a:gd name="connsiteX1" fmla="*/ 0 w 6438340"/>
              <a:gd name="connsiteY1" fmla="*/ 4039219 h 4065706"/>
              <a:gd name="connsiteX2" fmla="*/ 16610 w 6438340"/>
              <a:gd name="connsiteY2" fmla="*/ 0 h 4065706"/>
              <a:gd name="connsiteX3" fmla="*/ 6438340 w 6438340"/>
              <a:gd name="connsiteY3" fmla="*/ 0 h 4065706"/>
              <a:gd name="connsiteX4" fmla="*/ 6435471 w 6438340"/>
              <a:gd name="connsiteY4" fmla="*/ 2278696 h 4065706"/>
              <a:gd name="connsiteX5" fmla="*/ 4027263 w 6438340"/>
              <a:gd name="connsiteY5" fmla="*/ 4065706 h 4065706"/>
              <a:gd name="connsiteX0" fmla="*/ 4027263 w 6435495"/>
              <a:gd name="connsiteY0" fmla="*/ 4168791 h 4168791"/>
              <a:gd name="connsiteX1" fmla="*/ 0 w 6435495"/>
              <a:gd name="connsiteY1" fmla="*/ 4142304 h 4168791"/>
              <a:gd name="connsiteX2" fmla="*/ 16610 w 6435495"/>
              <a:gd name="connsiteY2" fmla="*/ 103085 h 4168791"/>
              <a:gd name="connsiteX3" fmla="*/ 6409711 w 6435495"/>
              <a:gd name="connsiteY3" fmla="*/ 0 h 4168791"/>
              <a:gd name="connsiteX4" fmla="*/ 6435471 w 6435495"/>
              <a:gd name="connsiteY4" fmla="*/ 2381781 h 4168791"/>
              <a:gd name="connsiteX5" fmla="*/ 4027263 w 6435495"/>
              <a:gd name="connsiteY5" fmla="*/ 4168791 h 4168791"/>
              <a:gd name="connsiteX0" fmla="*/ 4027263 w 6435571"/>
              <a:gd name="connsiteY0" fmla="*/ 4178163 h 4178163"/>
              <a:gd name="connsiteX1" fmla="*/ 0 w 6435571"/>
              <a:gd name="connsiteY1" fmla="*/ 4151676 h 4178163"/>
              <a:gd name="connsiteX2" fmla="*/ 16610 w 6435571"/>
              <a:gd name="connsiteY2" fmla="*/ 112457 h 4178163"/>
              <a:gd name="connsiteX3" fmla="*/ 6431184 w 6435571"/>
              <a:gd name="connsiteY3" fmla="*/ 0 h 4178163"/>
              <a:gd name="connsiteX4" fmla="*/ 6435471 w 6435571"/>
              <a:gd name="connsiteY4" fmla="*/ 2391153 h 4178163"/>
              <a:gd name="connsiteX5" fmla="*/ 4027263 w 6435571"/>
              <a:gd name="connsiteY5" fmla="*/ 4178163 h 4178163"/>
              <a:gd name="connsiteX0" fmla="*/ 4047488 w 6455796"/>
              <a:gd name="connsiteY0" fmla="*/ 4178163 h 4178163"/>
              <a:gd name="connsiteX1" fmla="*/ 20225 w 6455796"/>
              <a:gd name="connsiteY1" fmla="*/ 4151676 h 4178163"/>
              <a:gd name="connsiteX2" fmla="*/ 8206 w 6455796"/>
              <a:gd name="connsiteY2" fmla="*/ 18743 h 4178163"/>
              <a:gd name="connsiteX3" fmla="*/ 6451409 w 6455796"/>
              <a:gd name="connsiteY3" fmla="*/ 0 h 4178163"/>
              <a:gd name="connsiteX4" fmla="*/ 6455696 w 6455796"/>
              <a:gd name="connsiteY4" fmla="*/ 2391153 h 4178163"/>
              <a:gd name="connsiteX5" fmla="*/ 4047488 w 6455796"/>
              <a:gd name="connsiteY5" fmla="*/ 4178163 h 41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796" h="4178163">
                <a:moveTo>
                  <a:pt x="4047488" y="4178163"/>
                </a:moveTo>
                <a:lnTo>
                  <a:pt x="20225" y="4151676"/>
                </a:lnTo>
                <a:cubicBezTo>
                  <a:pt x="39825" y="4192368"/>
                  <a:pt x="-21321" y="41777"/>
                  <a:pt x="8206" y="18743"/>
                </a:cubicBezTo>
                <a:lnTo>
                  <a:pt x="6451409" y="0"/>
                </a:lnTo>
                <a:cubicBezTo>
                  <a:pt x="6450453" y="802049"/>
                  <a:pt x="6456652" y="1589104"/>
                  <a:pt x="6455696" y="2391153"/>
                </a:cubicBezTo>
                <a:lnTo>
                  <a:pt x="4047488" y="4178163"/>
                </a:lnTo>
                <a:close/>
              </a:path>
            </a:pathLst>
          </a:custGeom>
          <a:solidFill>
            <a:schemeClr val="accent5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Freeform 1"/>
          <p:cNvSpPr/>
          <p:nvPr userDrawn="1"/>
        </p:nvSpPr>
        <p:spPr>
          <a:xfrm>
            <a:off x="-15569" y="-8810"/>
            <a:ext cx="6387368" cy="3897556"/>
          </a:xfrm>
          <a:custGeom>
            <a:avLst/>
            <a:gdLst>
              <a:gd name="connsiteX0" fmla="*/ 0 w 6380147"/>
              <a:gd name="connsiteY0" fmla="*/ 3830320 h 3840480"/>
              <a:gd name="connsiteX1" fmla="*/ 4632718 w 6380147"/>
              <a:gd name="connsiteY1" fmla="*/ 3840480 h 3840480"/>
              <a:gd name="connsiteX2" fmla="*/ 6380147 w 6380147"/>
              <a:gd name="connsiteY2" fmla="*/ 2773680 h 3840480"/>
              <a:gd name="connsiteX3" fmla="*/ 6359828 w 6380147"/>
              <a:gd name="connsiteY3" fmla="*/ 20320 h 3840480"/>
              <a:gd name="connsiteX4" fmla="*/ 10159 w 6380147"/>
              <a:gd name="connsiteY4" fmla="*/ 0 h 3840480"/>
              <a:gd name="connsiteX5" fmla="*/ 0 w 6380147"/>
              <a:gd name="connsiteY5" fmla="*/ 3830320 h 3840480"/>
              <a:gd name="connsiteX0" fmla="*/ 0 w 6380147"/>
              <a:gd name="connsiteY0" fmla="*/ 3847353 h 3857513"/>
              <a:gd name="connsiteX1" fmla="*/ 4632718 w 6380147"/>
              <a:gd name="connsiteY1" fmla="*/ 3857513 h 3857513"/>
              <a:gd name="connsiteX2" fmla="*/ 6380147 w 6380147"/>
              <a:gd name="connsiteY2" fmla="*/ 2790713 h 3857513"/>
              <a:gd name="connsiteX3" fmla="*/ 6359828 w 6380147"/>
              <a:gd name="connsiteY3" fmla="*/ 0 h 3857513"/>
              <a:gd name="connsiteX4" fmla="*/ 10159 w 6380147"/>
              <a:gd name="connsiteY4" fmla="*/ 17033 h 3857513"/>
              <a:gd name="connsiteX5" fmla="*/ 0 w 6380147"/>
              <a:gd name="connsiteY5" fmla="*/ 3847353 h 3857513"/>
              <a:gd name="connsiteX0" fmla="*/ 5410 w 6385557"/>
              <a:gd name="connsiteY0" fmla="*/ 3860203 h 3870363"/>
              <a:gd name="connsiteX1" fmla="*/ 4638128 w 6385557"/>
              <a:gd name="connsiteY1" fmla="*/ 3870363 h 3870363"/>
              <a:gd name="connsiteX2" fmla="*/ 6385557 w 6385557"/>
              <a:gd name="connsiteY2" fmla="*/ 2803563 h 3870363"/>
              <a:gd name="connsiteX3" fmla="*/ 6365238 w 6385557"/>
              <a:gd name="connsiteY3" fmla="*/ 12850 h 3870363"/>
              <a:gd name="connsiteX4" fmla="*/ 628 w 6385557"/>
              <a:gd name="connsiteY4" fmla="*/ 0 h 3870363"/>
              <a:gd name="connsiteX5" fmla="*/ 5410 w 6385557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60203 h 3870363"/>
              <a:gd name="connsiteX1" fmla="*/ 4638128 w 6387368"/>
              <a:gd name="connsiteY1" fmla="*/ 3870363 h 3870363"/>
              <a:gd name="connsiteX2" fmla="*/ 6385557 w 6387368"/>
              <a:gd name="connsiteY2" fmla="*/ 2803563 h 3870363"/>
              <a:gd name="connsiteX3" fmla="*/ 6365238 w 6387368"/>
              <a:gd name="connsiteY3" fmla="*/ 12850 h 3870363"/>
              <a:gd name="connsiteX4" fmla="*/ 628 w 6387368"/>
              <a:gd name="connsiteY4" fmla="*/ 0 h 3870363"/>
              <a:gd name="connsiteX5" fmla="*/ 5410 w 6387368"/>
              <a:gd name="connsiteY5" fmla="*/ 3860203 h 3870363"/>
              <a:gd name="connsiteX0" fmla="*/ 5410 w 6387368"/>
              <a:gd name="connsiteY0" fmla="*/ 3897556 h 3897556"/>
              <a:gd name="connsiteX1" fmla="*/ 4638128 w 6387368"/>
              <a:gd name="connsiteY1" fmla="*/ 3870363 h 3897556"/>
              <a:gd name="connsiteX2" fmla="*/ 6385557 w 6387368"/>
              <a:gd name="connsiteY2" fmla="*/ 2803563 h 3897556"/>
              <a:gd name="connsiteX3" fmla="*/ 6365238 w 6387368"/>
              <a:gd name="connsiteY3" fmla="*/ 12850 h 3897556"/>
              <a:gd name="connsiteX4" fmla="*/ 628 w 6387368"/>
              <a:gd name="connsiteY4" fmla="*/ 0 h 3897556"/>
              <a:gd name="connsiteX5" fmla="*/ 5410 w 6387368"/>
              <a:gd name="connsiteY5" fmla="*/ 3897556 h 389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7368" h="3897556">
                <a:moveTo>
                  <a:pt x="5410" y="3897556"/>
                </a:moveTo>
                <a:lnTo>
                  <a:pt x="4638128" y="3870363"/>
                </a:lnTo>
                <a:lnTo>
                  <a:pt x="6385557" y="2803563"/>
                </a:lnTo>
                <a:cubicBezTo>
                  <a:pt x="6393725" y="2814619"/>
                  <a:pt x="6372011" y="943088"/>
                  <a:pt x="6365238" y="12850"/>
                </a:cubicBezTo>
                <a:lnTo>
                  <a:pt x="628" y="0"/>
                </a:lnTo>
                <a:cubicBezTo>
                  <a:pt x="-2758" y="1276773"/>
                  <a:pt x="8796" y="2620783"/>
                  <a:pt x="5410" y="3897556"/>
                </a:cubicBezTo>
                <a:close/>
              </a:path>
            </a:pathLst>
          </a:custGeom>
          <a:solidFill>
            <a:srgbClr val="0F568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-20317" y="-19717"/>
            <a:ext cx="6549572" cy="3685689"/>
          </a:xfrm>
          <a:custGeom>
            <a:avLst/>
            <a:gdLst>
              <a:gd name="connsiteX0" fmla="*/ 20318 w 6542699"/>
              <a:gd name="connsiteY0" fmla="*/ 3566160 h 3566160"/>
              <a:gd name="connsiteX1" fmla="*/ 4358412 w 6542699"/>
              <a:gd name="connsiteY1" fmla="*/ 3545840 h 3566160"/>
              <a:gd name="connsiteX2" fmla="*/ 6542699 w 6542699"/>
              <a:gd name="connsiteY2" fmla="*/ 2225040 h 3566160"/>
              <a:gd name="connsiteX3" fmla="*/ 6512220 w 6542699"/>
              <a:gd name="connsiteY3" fmla="*/ 0 h 3566160"/>
              <a:gd name="connsiteX4" fmla="*/ 0 w 6542699"/>
              <a:gd name="connsiteY4" fmla="*/ 10160 h 3566160"/>
              <a:gd name="connsiteX5" fmla="*/ 20318 w 6542699"/>
              <a:gd name="connsiteY5" fmla="*/ 3566160 h 3566160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29689 h 3685689"/>
              <a:gd name="connsiteX5" fmla="*/ 20318 w 6549572"/>
              <a:gd name="connsiteY5" fmla="*/ 3685689 h 3685689"/>
              <a:gd name="connsiteX0" fmla="*/ 20318 w 6549572"/>
              <a:gd name="connsiteY0" fmla="*/ 3685689 h 3685689"/>
              <a:gd name="connsiteX1" fmla="*/ 4358412 w 6549572"/>
              <a:gd name="connsiteY1" fmla="*/ 3665369 h 3685689"/>
              <a:gd name="connsiteX2" fmla="*/ 6542699 w 6549572"/>
              <a:gd name="connsiteY2" fmla="*/ 2344569 h 3685689"/>
              <a:gd name="connsiteX3" fmla="*/ 6549572 w 6549572"/>
              <a:gd name="connsiteY3" fmla="*/ 0 h 3685689"/>
              <a:gd name="connsiteX4" fmla="*/ 0 w 6549572"/>
              <a:gd name="connsiteY4" fmla="*/ 10160 h 3685689"/>
              <a:gd name="connsiteX5" fmla="*/ 20318 w 6549572"/>
              <a:gd name="connsiteY5" fmla="*/ 3685689 h 368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9572" h="3685689">
                <a:moveTo>
                  <a:pt x="20318" y="3685689"/>
                </a:moveTo>
                <a:lnTo>
                  <a:pt x="4358412" y="3665369"/>
                </a:lnTo>
                <a:lnTo>
                  <a:pt x="6542699" y="2344569"/>
                </a:lnTo>
                <a:lnTo>
                  <a:pt x="6549572" y="0"/>
                </a:lnTo>
                <a:lnTo>
                  <a:pt x="0" y="10160"/>
                </a:lnTo>
                <a:lnTo>
                  <a:pt x="20318" y="3685689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4681" y="614390"/>
            <a:ext cx="5430820" cy="267491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6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headline here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25198" y="-18344"/>
            <a:ext cx="12235729" cy="6882250"/>
          </a:xfrm>
          <a:custGeom>
            <a:avLst/>
            <a:gdLst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288000 w 11278800"/>
              <a:gd name="connsiteY5" fmla="*/ 2971800 h 5943600"/>
              <a:gd name="connsiteX6" fmla="*/ 0 w 11278800"/>
              <a:gd name="connsiteY6" fmla="*/ 268380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2683800 h 5943600"/>
              <a:gd name="connsiteX6" fmla="*/ 0 w 11278800"/>
              <a:gd name="connsiteY6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3259800 h 5943600"/>
              <a:gd name="connsiteX5" fmla="*/ 0 w 11278800"/>
              <a:gd name="connsiteY5" fmla="*/ 0 h 5943600"/>
              <a:gd name="connsiteX0" fmla="*/ 0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0 w 11278800"/>
              <a:gd name="connsiteY4" fmla="*/ 0 h 5943600"/>
              <a:gd name="connsiteX0" fmla="*/ 6534693 w 11278800"/>
              <a:gd name="connsiteY0" fmla="*/ 0 h 5943600"/>
              <a:gd name="connsiteX1" fmla="*/ 11278800 w 11278800"/>
              <a:gd name="connsiteY1" fmla="*/ 0 h 5943600"/>
              <a:gd name="connsiteX2" fmla="*/ 11278800 w 11278800"/>
              <a:gd name="connsiteY2" fmla="*/ 5943600 h 5943600"/>
              <a:gd name="connsiteX3" fmla="*/ 0 w 11278800"/>
              <a:gd name="connsiteY3" fmla="*/ 5943600 h 5943600"/>
              <a:gd name="connsiteX4" fmla="*/ 6534693 w 11278800"/>
              <a:gd name="connsiteY4" fmla="*/ 0 h 5943600"/>
              <a:gd name="connsiteX0" fmla="*/ 6534693 w 11278800"/>
              <a:gd name="connsiteY0" fmla="*/ 0 h 5943600"/>
              <a:gd name="connsiteX1" fmla="*/ 4371301 w 11278800"/>
              <a:gd name="connsiteY1" fmla="*/ 1959657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0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0 h 5943600"/>
              <a:gd name="connsiteX0" fmla="*/ 6534693 w 11278800"/>
              <a:gd name="connsiteY0" fmla="*/ 3093757 h 5943600"/>
              <a:gd name="connsiteX1" fmla="*/ 7211312 w 11278800"/>
              <a:gd name="connsiteY1" fmla="*/ 113410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6534693 w 11278800"/>
              <a:gd name="connsiteY5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733175 w 11278800"/>
              <a:gd name="connsiteY5" fmla="*/ 4728195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4219951 w 11278800"/>
              <a:gd name="connsiteY5" fmla="*/ 5036737 h 5943600"/>
              <a:gd name="connsiteX6" fmla="*/ 6534693 w 11278800"/>
              <a:gd name="connsiteY6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2305838 w 11278800"/>
              <a:gd name="connsiteY5" fmla="*/ 5428668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774809 w 11278800"/>
              <a:gd name="connsiteY5" fmla="*/ 5045076 h 5943600"/>
              <a:gd name="connsiteX6" fmla="*/ 4219951 w 11278800"/>
              <a:gd name="connsiteY6" fmla="*/ 5036737 h 5943600"/>
              <a:gd name="connsiteX7" fmla="*/ 6534693 w 11278800"/>
              <a:gd name="connsiteY7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869599 w 11278800"/>
              <a:gd name="connsiteY5" fmla="*/ 5495381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74809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3098193 w 11278800"/>
              <a:gd name="connsiteY5" fmla="*/ 5595448 h 5943600"/>
              <a:gd name="connsiteX6" fmla="*/ 3730295 w 11278800"/>
              <a:gd name="connsiteY6" fmla="*/ 5045076 h 5943600"/>
              <a:gd name="connsiteX7" fmla="*/ 4219951 w 11278800"/>
              <a:gd name="connsiteY7" fmla="*/ 5036737 h 5943600"/>
              <a:gd name="connsiteX8" fmla="*/ 6534693 w 11278800"/>
              <a:gd name="connsiteY8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765645 w 11278800"/>
              <a:gd name="connsiteY5" fmla="*/ 5845617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8903 w 11278800"/>
              <a:gd name="connsiteY5" fmla="*/ 5612126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598785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098193 w 11278800"/>
              <a:gd name="connsiteY6" fmla="*/ 5595448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30295 w 11278800"/>
              <a:gd name="connsiteY7" fmla="*/ 5045076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6737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85656 h 5943600"/>
              <a:gd name="connsiteX9" fmla="*/ 6534693 w 11278800"/>
              <a:gd name="connsiteY9" fmla="*/ 3093757 h 5943600"/>
              <a:gd name="connsiteX0" fmla="*/ 6534693 w 11278800"/>
              <a:gd name="connsiteY0" fmla="*/ 3093757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3093757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19951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72944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276354 w 11278800"/>
              <a:gd name="connsiteY8" fmla="*/ 5145092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5473 w 11278800"/>
              <a:gd name="connsiteY7" fmla="*/ 5036924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704875 w 11278800"/>
              <a:gd name="connsiteY7" fmla="*/ 5036925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898083 h 5943600"/>
              <a:gd name="connsiteX1" fmla="*/ 6507987 w 11278800"/>
              <a:gd name="connsiteY1" fmla="*/ 0 h 5943600"/>
              <a:gd name="connsiteX2" fmla="*/ 11278800 w 11278800"/>
              <a:gd name="connsiteY2" fmla="*/ 0 h 5943600"/>
              <a:gd name="connsiteX3" fmla="*/ 11278800 w 11278800"/>
              <a:gd name="connsiteY3" fmla="*/ 5943600 h 5943600"/>
              <a:gd name="connsiteX4" fmla="*/ 0 w 11278800"/>
              <a:gd name="connsiteY4" fmla="*/ 5943600 h 5943600"/>
              <a:gd name="connsiteX5" fmla="*/ 1780 w 11278800"/>
              <a:gd name="connsiteY5" fmla="*/ 5305274 h 5943600"/>
              <a:gd name="connsiteX6" fmla="*/ 3350646 w 11278800"/>
              <a:gd name="connsiteY6" fmla="*/ 5318243 h 5943600"/>
              <a:gd name="connsiteX7" fmla="*/ 3699409 w 11278800"/>
              <a:gd name="connsiteY7" fmla="*/ 5026687 h 5943600"/>
              <a:gd name="connsiteX8" fmla="*/ 4135340 w 11278800"/>
              <a:gd name="connsiteY8" fmla="*/ 5030623 h 5943600"/>
              <a:gd name="connsiteX9" fmla="*/ 6534693 w 11278800"/>
              <a:gd name="connsiteY9" fmla="*/ 2898083 h 5943600"/>
              <a:gd name="connsiteX0" fmla="*/ 6534693 w 11278800"/>
              <a:gd name="connsiteY0" fmla="*/ 2903202 h 5948719"/>
              <a:gd name="connsiteX1" fmla="*/ 6507987 w 11278800"/>
              <a:gd name="connsiteY1" fmla="*/ 0 h 5948719"/>
              <a:gd name="connsiteX2" fmla="*/ 11278800 w 11278800"/>
              <a:gd name="connsiteY2" fmla="*/ 5119 h 5948719"/>
              <a:gd name="connsiteX3" fmla="*/ 11278800 w 11278800"/>
              <a:gd name="connsiteY3" fmla="*/ 5948719 h 5948719"/>
              <a:gd name="connsiteX4" fmla="*/ 0 w 11278800"/>
              <a:gd name="connsiteY4" fmla="*/ 5948719 h 5948719"/>
              <a:gd name="connsiteX5" fmla="*/ 1780 w 11278800"/>
              <a:gd name="connsiteY5" fmla="*/ 5310393 h 5948719"/>
              <a:gd name="connsiteX6" fmla="*/ 3350646 w 11278800"/>
              <a:gd name="connsiteY6" fmla="*/ 5323362 h 5948719"/>
              <a:gd name="connsiteX7" fmla="*/ 3699409 w 11278800"/>
              <a:gd name="connsiteY7" fmla="*/ 5031806 h 5948719"/>
              <a:gd name="connsiteX8" fmla="*/ 4135340 w 11278800"/>
              <a:gd name="connsiteY8" fmla="*/ 5035742 h 5948719"/>
              <a:gd name="connsiteX9" fmla="*/ 6534693 w 11278800"/>
              <a:gd name="connsiteY9" fmla="*/ 2903202 h 5948719"/>
              <a:gd name="connsiteX0" fmla="*/ 6534693 w 11278800"/>
              <a:gd name="connsiteY0" fmla="*/ 2908321 h 5953838"/>
              <a:gd name="connsiteX1" fmla="*/ 6507987 w 11278800"/>
              <a:gd name="connsiteY1" fmla="*/ 5119 h 5953838"/>
              <a:gd name="connsiteX2" fmla="*/ 11273334 w 11278800"/>
              <a:gd name="connsiteY2" fmla="*/ 0 h 5953838"/>
              <a:gd name="connsiteX3" fmla="*/ 11278800 w 11278800"/>
              <a:gd name="connsiteY3" fmla="*/ 5953838 h 5953838"/>
              <a:gd name="connsiteX4" fmla="*/ 0 w 11278800"/>
              <a:gd name="connsiteY4" fmla="*/ 5953838 h 5953838"/>
              <a:gd name="connsiteX5" fmla="*/ 1780 w 11278800"/>
              <a:gd name="connsiteY5" fmla="*/ 5315512 h 5953838"/>
              <a:gd name="connsiteX6" fmla="*/ 3350646 w 11278800"/>
              <a:gd name="connsiteY6" fmla="*/ 5328481 h 5953838"/>
              <a:gd name="connsiteX7" fmla="*/ 3699409 w 11278800"/>
              <a:gd name="connsiteY7" fmla="*/ 5036925 h 5953838"/>
              <a:gd name="connsiteX8" fmla="*/ 4135340 w 11278800"/>
              <a:gd name="connsiteY8" fmla="*/ 5040861 h 5953838"/>
              <a:gd name="connsiteX9" fmla="*/ 6534693 w 11278800"/>
              <a:gd name="connsiteY9" fmla="*/ 2908321 h 5953838"/>
              <a:gd name="connsiteX0" fmla="*/ 6538429 w 11282536"/>
              <a:gd name="connsiteY0" fmla="*/ 2908321 h 5953838"/>
              <a:gd name="connsiteX1" fmla="*/ 6511723 w 11282536"/>
              <a:gd name="connsiteY1" fmla="*/ 5119 h 5953838"/>
              <a:gd name="connsiteX2" fmla="*/ 11277070 w 11282536"/>
              <a:gd name="connsiteY2" fmla="*/ 0 h 5953838"/>
              <a:gd name="connsiteX3" fmla="*/ 11282536 w 11282536"/>
              <a:gd name="connsiteY3" fmla="*/ 5953838 h 5953838"/>
              <a:gd name="connsiteX4" fmla="*/ 3736 w 11282536"/>
              <a:gd name="connsiteY4" fmla="*/ 5953838 h 5953838"/>
              <a:gd name="connsiteX5" fmla="*/ 50 w 11282536"/>
              <a:gd name="connsiteY5" fmla="*/ 5346271 h 5953838"/>
              <a:gd name="connsiteX6" fmla="*/ 3354382 w 11282536"/>
              <a:gd name="connsiteY6" fmla="*/ 5328481 h 5953838"/>
              <a:gd name="connsiteX7" fmla="*/ 3703145 w 11282536"/>
              <a:gd name="connsiteY7" fmla="*/ 5036925 h 5953838"/>
              <a:gd name="connsiteX8" fmla="*/ 4139076 w 11282536"/>
              <a:gd name="connsiteY8" fmla="*/ 5040861 h 5953838"/>
              <a:gd name="connsiteX9" fmla="*/ 6538429 w 11282536"/>
              <a:gd name="connsiteY9" fmla="*/ 2908321 h 5953838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6511723 w 11282536"/>
              <a:gd name="connsiteY1" fmla="*/ 5119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6538429 w 11282536"/>
              <a:gd name="connsiteY0" fmla="*/ 2908321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6538429 w 11282536"/>
              <a:gd name="connsiteY9" fmla="*/ 2908321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4139076 w 11282536"/>
              <a:gd name="connsiteY8" fmla="*/ 5040861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57615 w 11282536"/>
              <a:gd name="connsiteY8" fmla="*/ 3180389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814852 w 11282536"/>
              <a:gd name="connsiteY8" fmla="*/ 3488998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3703145 w 11282536"/>
              <a:gd name="connsiteY7" fmla="*/ 5036925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3354382 w 11282536"/>
              <a:gd name="connsiteY6" fmla="*/ 5328481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7143 w 11282536"/>
              <a:gd name="connsiteY0" fmla="*/ 3005312 h 5958964"/>
              <a:gd name="connsiteX1" fmla="*/ 7639839 w 11282536"/>
              <a:gd name="connsiteY1" fmla="*/ 13936 h 5958964"/>
              <a:gd name="connsiteX2" fmla="*/ 11277070 w 11282536"/>
              <a:gd name="connsiteY2" fmla="*/ 0 h 5958964"/>
              <a:gd name="connsiteX3" fmla="*/ 11282536 w 11282536"/>
              <a:gd name="connsiteY3" fmla="*/ 5953838 h 5958964"/>
              <a:gd name="connsiteX4" fmla="*/ 3736 w 11282536"/>
              <a:gd name="connsiteY4" fmla="*/ 5958964 h 5958964"/>
              <a:gd name="connsiteX5" fmla="*/ 50 w 11282536"/>
              <a:gd name="connsiteY5" fmla="*/ 5346271 h 5958964"/>
              <a:gd name="connsiteX6" fmla="*/ 4651715 w 11282536"/>
              <a:gd name="connsiteY6" fmla="*/ 5769352 h 5958964"/>
              <a:gd name="connsiteX7" fmla="*/ 7491732 w 11282536"/>
              <a:gd name="connsiteY7" fmla="*/ 3423341 h 5958964"/>
              <a:gd name="connsiteX8" fmla="*/ 7485819 w 11282536"/>
              <a:gd name="connsiteY8" fmla="*/ 3136302 h 5958964"/>
              <a:gd name="connsiteX9" fmla="*/ 7657143 w 11282536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264350 w 11278800"/>
              <a:gd name="connsiteY5" fmla="*/ 5857681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480572 w 11278800"/>
              <a:gd name="connsiteY5" fmla="*/ 5875317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8964"/>
              <a:gd name="connsiteX1" fmla="*/ 7636103 w 11278800"/>
              <a:gd name="connsiteY1" fmla="*/ 13936 h 5958964"/>
              <a:gd name="connsiteX2" fmla="*/ 11273334 w 11278800"/>
              <a:gd name="connsiteY2" fmla="*/ 0 h 5958964"/>
              <a:gd name="connsiteX3" fmla="*/ 11278800 w 11278800"/>
              <a:gd name="connsiteY3" fmla="*/ 5953838 h 5958964"/>
              <a:gd name="connsiteX4" fmla="*/ 0 w 11278800"/>
              <a:gd name="connsiteY4" fmla="*/ 5958964 h 5958964"/>
              <a:gd name="connsiteX5" fmla="*/ 4386562 w 11278800"/>
              <a:gd name="connsiteY5" fmla="*/ 5769509 h 5958964"/>
              <a:gd name="connsiteX6" fmla="*/ 4647979 w 11278800"/>
              <a:gd name="connsiteY6" fmla="*/ 5769352 h 5958964"/>
              <a:gd name="connsiteX7" fmla="*/ 7487996 w 11278800"/>
              <a:gd name="connsiteY7" fmla="*/ 3423341 h 5958964"/>
              <a:gd name="connsiteX8" fmla="*/ 7482083 w 11278800"/>
              <a:gd name="connsiteY8" fmla="*/ 3136302 h 5958964"/>
              <a:gd name="connsiteX9" fmla="*/ 7653407 w 11278800"/>
              <a:gd name="connsiteY9" fmla="*/ 3005312 h 5958964"/>
              <a:gd name="connsiteX0" fmla="*/ 7653407 w 11278800"/>
              <a:gd name="connsiteY0" fmla="*/ 3005312 h 5959013"/>
              <a:gd name="connsiteX1" fmla="*/ 7636103 w 11278800"/>
              <a:gd name="connsiteY1" fmla="*/ 13936 h 5959013"/>
              <a:gd name="connsiteX2" fmla="*/ 11273334 w 11278800"/>
              <a:gd name="connsiteY2" fmla="*/ 0 h 5959013"/>
              <a:gd name="connsiteX3" fmla="*/ 11278800 w 11278800"/>
              <a:gd name="connsiteY3" fmla="*/ 5953838 h 5959013"/>
              <a:gd name="connsiteX4" fmla="*/ 0 w 11278800"/>
              <a:gd name="connsiteY4" fmla="*/ 5958964 h 5959013"/>
              <a:gd name="connsiteX5" fmla="*/ 4386562 w 11278800"/>
              <a:gd name="connsiteY5" fmla="*/ 5769509 h 5959013"/>
              <a:gd name="connsiteX6" fmla="*/ 4647979 w 11278800"/>
              <a:gd name="connsiteY6" fmla="*/ 5769352 h 5959013"/>
              <a:gd name="connsiteX7" fmla="*/ 7487996 w 11278800"/>
              <a:gd name="connsiteY7" fmla="*/ 3423341 h 5959013"/>
              <a:gd name="connsiteX8" fmla="*/ 7482083 w 11278800"/>
              <a:gd name="connsiteY8" fmla="*/ 3136302 h 5959013"/>
              <a:gd name="connsiteX9" fmla="*/ 7653407 w 11278800"/>
              <a:gd name="connsiteY9" fmla="*/ 3005312 h 5959013"/>
              <a:gd name="connsiteX0" fmla="*/ 3554589 w 7179982"/>
              <a:gd name="connsiteY0" fmla="*/ 3005312 h 5959013"/>
              <a:gd name="connsiteX1" fmla="*/ 3537285 w 7179982"/>
              <a:gd name="connsiteY1" fmla="*/ 13936 h 5959013"/>
              <a:gd name="connsiteX2" fmla="*/ 7174516 w 7179982"/>
              <a:gd name="connsiteY2" fmla="*/ 0 h 5959013"/>
              <a:gd name="connsiteX3" fmla="*/ 7179982 w 7179982"/>
              <a:gd name="connsiteY3" fmla="*/ 5953838 h 5959013"/>
              <a:gd name="connsiteX4" fmla="*/ 0 w 7179982"/>
              <a:gd name="connsiteY4" fmla="*/ 5958964 h 5959013"/>
              <a:gd name="connsiteX5" fmla="*/ 287744 w 7179982"/>
              <a:gd name="connsiteY5" fmla="*/ 5769509 h 5959013"/>
              <a:gd name="connsiteX6" fmla="*/ 549161 w 7179982"/>
              <a:gd name="connsiteY6" fmla="*/ 5769352 h 5959013"/>
              <a:gd name="connsiteX7" fmla="*/ 3389178 w 7179982"/>
              <a:gd name="connsiteY7" fmla="*/ 3423341 h 5959013"/>
              <a:gd name="connsiteX8" fmla="*/ 3383265 w 7179982"/>
              <a:gd name="connsiteY8" fmla="*/ 3136302 h 5959013"/>
              <a:gd name="connsiteX9" fmla="*/ 3554589 w 7179982"/>
              <a:gd name="connsiteY9" fmla="*/ 3005312 h 5959013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549161 w 7179982"/>
              <a:gd name="connsiteY6" fmla="*/ 5769352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07631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09"/>
              <a:gd name="connsiteX1" fmla="*/ 3537285 w 7179982"/>
              <a:gd name="connsiteY1" fmla="*/ 13936 h 5959009"/>
              <a:gd name="connsiteX2" fmla="*/ 7174516 w 7179982"/>
              <a:gd name="connsiteY2" fmla="*/ 0 h 5959009"/>
              <a:gd name="connsiteX3" fmla="*/ 7179982 w 7179982"/>
              <a:gd name="connsiteY3" fmla="*/ 5953838 h 5959009"/>
              <a:gd name="connsiteX4" fmla="*/ 0 w 7179982"/>
              <a:gd name="connsiteY4" fmla="*/ 5958964 h 5959009"/>
              <a:gd name="connsiteX5" fmla="*/ 259542 w 7179982"/>
              <a:gd name="connsiteY5" fmla="*/ 5751874 h 5959009"/>
              <a:gd name="connsiteX6" fmla="*/ 605567 w 7179982"/>
              <a:gd name="connsiteY6" fmla="*/ 5778739 h 5959009"/>
              <a:gd name="connsiteX7" fmla="*/ 3389178 w 7179982"/>
              <a:gd name="connsiteY7" fmla="*/ 3423341 h 5959009"/>
              <a:gd name="connsiteX8" fmla="*/ 3383265 w 7179982"/>
              <a:gd name="connsiteY8" fmla="*/ 3136302 h 5959009"/>
              <a:gd name="connsiteX9" fmla="*/ 3554589 w 7179982"/>
              <a:gd name="connsiteY9" fmla="*/ 3005312 h 5959009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605567 w 7179982"/>
              <a:gd name="connsiteY6" fmla="*/ 577873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389178 w 7179982"/>
              <a:gd name="connsiteY7" fmla="*/ 3423341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383265 w 7179982"/>
              <a:gd name="connsiteY8" fmla="*/ 3136302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19506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54589 w 7179982"/>
              <a:gd name="connsiteY0" fmla="*/ 3005312 h 5959010"/>
              <a:gd name="connsiteX1" fmla="*/ 3537285 w 7179982"/>
              <a:gd name="connsiteY1" fmla="*/ 13936 h 5959010"/>
              <a:gd name="connsiteX2" fmla="*/ 7174516 w 7179982"/>
              <a:gd name="connsiteY2" fmla="*/ 0 h 5959010"/>
              <a:gd name="connsiteX3" fmla="*/ 7179982 w 7179982"/>
              <a:gd name="connsiteY3" fmla="*/ 5953838 h 5959010"/>
              <a:gd name="connsiteX4" fmla="*/ 0 w 7179982"/>
              <a:gd name="connsiteY4" fmla="*/ 5958964 h 5959010"/>
              <a:gd name="connsiteX5" fmla="*/ 289869 w 7179982"/>
              <a:gd name="connsiteY5" fmla="*/ 5758984 h 5959010"/>
              <a:gd name="connsiteX6" fmla="*/ 597986 w 7179982"/>
              <a:gd name="connsiteY6" fmla="*/ 5771629 h 5959010"/>
              <a:gd name="connsiteX7" fmla="*/ 3424638 w 7179982"/>
              <a:gd name="connsiteY7" fmla="*/ 3444673 h 5959010"/>
              <a:gd name="connsiteX8" fmla="*/ 3428756 w 7179982"/>
              <a:gd name="connsiteY8" fmla="*/ 3122080 h 5959010"/>
              <a:gd name="connsiteX9" fmla="*/ 3554589 w 7179982"/>
              <a:gd name="connsiteY9" fmla="*/ 3005312 h 5959010"/>
              <a:gd name="connsiteX0" fmla="*/ 3513536 w 7138929"/>
              <a:gd name="connsiteY0" fmla="*/ 3005312 h 5959010"/>
              <a:gd name="connsiteX1" fmla="*/ 3496232 w 7138929"/>
              <a:gd name="connsiteY1" fmla="*/ 13936 h 5959010"/>
              <a:gd name="connsiteX2" fmla="*/ 7133463 w 7138929"/>
              <a:gd name="connsiteY2" fmla="*/ 0 h 5959010"/>
              <a:gd name="connsiteX3" fmla="*/ 7138929 w 7138929"/>
              <a:gd name="connsiteY3" fmla="*/ 5953838 h 5959010"/>
              <a:gd name="connsiteX4" fmla="*/ 0 w 7138929"/>
              <a:gd name="connsiteY4" fmla="*/ 5958964 h 5959010"/>
              <a:gd name="connsiteX5" fmla="*/ 248816 w 7138929"/>
              <a:gd name="connsiteY5" fmla="*/ 5758984 h 5959010"/>
              <a:gd name="connsiteX6" fmla="*/ 556933 w 7138929"/>
              <a:gd name="connsiteY6" fmla="*/ 5771629 h 5959010"/>
              <a:gd name="connsiteX7" fmla="*/ 3383585 w 7138929"/>
              <a:gd name="connsiteY7" fmla="*/ 3444673 h 5959010"/>
              <a:gd name="connsiteX8" fmla="*/ 3387703 w 7138929"/>
              <a:gd name="connsiteY8" fmla="*/ 3122080 h 5959010"/>
              <a:gd name="connsiteX9" fmla="*/ 3513536 w 7138929"/>
              <a:gd name="connsiteY9" fmla="*/ 3005312 h 5959010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5"/>
              <a:gd name="connsiteX1" fmla="*/ 3496232 w 7138929"/>
              <a:gd name="connsiteY1" fmla="*/ 13936 h 5959015"/>
              <a:gd name="connsiteX2" fmla="*/ 7133463 w 7138929"/>
              <a:gd name="connsiteY2" fmla="*/ 0 h 5959015"/>
              <a:gd name="connsiteX3" fmla="*/ 7138929 w 7138929"/>
              <a:gd name="connsiteY3" fmla="*/ 5953838 h 5959015"/>
              <a:gd name="connsiteX4" fmla="*/ 0 w 7138929"/>
              <a:gd name="connsiteY4" fmla="*/ 5958964 h 5959015"/>
              <a:gd name="connsiteX5" fmla="*/ 243685 w 7138929"/>
              <a:gd name="connsiteY5" fmla="*/ 5778236 h 5959015"/>
              <a:gd name="connsiteX6" fmla="*/ 556933 w 7138929"/>
              <a:gd name="connsiteY6" fmla="*/ 5771629 h 5959015"/>
              <a:gd name="connsiteX7" fmla="*/ 3383585 w 7138929"/>
              <a:gd name="connsiteY7" fmla="*/ 3444673 h 5959015"/>
              <a:gd name="connsiteX8" fmla="*/ 3387703 w 7138929"/>
              <a:gd name="connsiteY8" fmla="*/ 3122080 h 5959015"/>
              <a:gd name="connsiteX9" fmla="*/ 3513536 w 7138929"/>
              <a:gd name="connsiteY9" fmla="*/ 3005312 h 5959015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6933 w 7138929"/>
              <a:gd name="connsiteY6" fmla="*/ 5771629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76443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62065 w 7138929"/>
              <a:gd name="connsiteY6" fmla="*/ 5762004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82592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12896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13536 w 7138929"/>
              <a:gd name="connsiteY0" fmla="*/ 3005312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13536 w 7138929"/>
              <a:gd name="connsiteY9" fmla="*/ 3005312 h 5959014"/>
              <a:gd name="connsiteX0" fmla="*/ 3531275 w 7138929"/>
              <a:gd name="connsiteY0" fmla="*/ 2996993 h 5959014"/>
              <a:gd name="connsiteX1" fmla="*/ 3496232 w 7138929"/>
              <a:gd name="connsiteY1" fmla="*/ 13936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38929"/>
              <a:gd name="connsiteY0" fmla="*/ 2996993 h 5959014"/>
              <a:gd name="connsiteX1" fmla="*/ 3527274 w 7138929"/>
              <a:gd name="connsiteY1" fmla="*/ 1459 h 5959014"/>
              <a:gd name="connsiteX2" fmla="*/ 7133463 w 7138929"/>
              <a:gd name="connsiteY2" fmla="*/ 0 h 5959014"/>
              <a:gd name="connsiteX3" fmla="*/ 7138929 w 7138929"/>
              <a:gd name="connsiteY3" fmla="*/ 5953838 h 5959014"/>
              <a:gd name="connsiteX4" fmla="*/ 0 w 7138929"/>
              <a:gd name="connsiteY4" fmla="*/ 5958964 h 5959014"/>
              <a:gd name="connsiteX5" fmla="*/ 208461 w 7138929"/>
              <a:gd name="connsiteY5" fmla="*/ 5773423 h 5959014"/>
              <a:gd name="connsiteX6" fmla="*/ 551801 w 7138929"/>
              <a:gd name="connsiteY6" fmla="*/ 5766817 h 5959014"/>
              <a:gd name="connsiteX7" fmla="*/ 3383585 w 7138929"/>
              <a:gd name="connsiteY7" fmla="*/ 3444673 h 5959014"/>
              <a:gd name="connsiteX8" fmla="*/ 3387703 w 7138929"/>
              <a:gd name="connsiteY8" fmla="*/ 3122080 h 5959014"/>
              <a:gd name="connsiteX9" fmla="*/ 3531275 w 7138929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38929 w 7155636"/>
              <a:gd name="connsiteY3" fmla="*/ 595383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61102"/>
              <a:gd name="connsiteY0" fmla="*/ 2996993 h 5959014"/>
              <a:gd name="connsiteX1" fmla="*/ 3527274 w 7161102"/>
              <a:gd name="connsiteY1" fmla="*/ 1459 h 5959014"/>
              <a:gd name="connsiteX2" fmla="*/ 7155636 w 7161102"/>
              <a:gd name="connsiteY2" fmla="*/ 0 h 5959014"/>
              <a:gd name="connsiteX3" fmla="*/ 7161102 w 7161102"/>
              <a:gd name="connsiteY3" fmla="*/ 5953838 h 5959014"/>
              <a:gd name="connsiteX4" fmla="*/ 0 w 7161102"/>
              <a:gd name="connsiteY4" fmla="*/ 5958964 h 5959014"/>
              <a:gd name="connsiteX5" fmla="*/ 208461 w 7161102"/>
              <a:gd name="connsiteY5" fmla="*/ 5773423 h 5959014"/>
              <a:gd name="connsiteX6" fmla="*/ 551801 w 7161102"/>
              <a:gd name="connsiteY6" fmla="*/ 5766817 h 5959014"/>
              <a:gd name="connsiteX7" fmla="*/ 3383585 w 7161102"/>
              <a:gd name="connsiteY7" fmla="*/ 3444673 h 5959014"/>
              <a:gd name="connsiteX8" fmla="*/ 3387703 w 7161102"/>
              <a:gd name="connsiteY8" fmla="*/ 3122080 h 5959014"/>
              <a:gd name="connsiteX9" fmla="*/ 3531275 w 7161102"/>
              <a:gd name="connsiteY9" fmla="*/ 2996993 h 5959014"/>
              <a:gd name="connsiteX0" fmla="*/ 3531275 w 7155636"/>
              <a:gd name="connsiteY0" fmla="*/ 2996993 h 5959014"/>
              <a:gd name="connsiteX1" fmla="*/ 3527274 w 7155636"/>
              <a:gd name="connsiteY1" fmla="*/ 1459 h 5959014"/>
              <a:gd name="connsiteX2" fmla="*/ 7155636 w 7155636"/>
              <a:gd name="connsiteY2" fmla="*/ 0 h 5959014"/>
              <a:gd name="connsiteX3" fmla="*/ 7143363 w 7155636"/>
              <a:gd name="connsiteY3" fmla="*/ 5949678 h 5959014"/>
              <a:gd name="connsiteX4" fmla="*/ 0 w 7155636"/>
              <a:gd name="connsiteY4" fmla="*/ 5958964 h 5959014"/>
              <a:gd name="connsiteX5" fmla="*/ 208461 w 7155636"/>
              <a:gd name="connsiteY5" fmla="*/ 5773423 h 5959014"/>
              <a:gd name="connsiteX6" fmla="*/ 551801 w 7155636"/>
              <a:gd name="connsiteY6" fmla="*/ 5766817 h 5959014"/>
              <a:gd name="connsiteX7" fmla="*/ 3383585 w 7155636"/>
              <a:gd name="connsiteY7" fmla="*/ 3444673 h 5959014"/>
              <a:gd name="connsiteX8" fmla="*/ 3387703 w 7155636"/>
              <a:gd name="connsiteY8" fmla="*/ 3122080 h 5959014"/>
              <a:gd name="connsiteX9" fmla="*/ 3531275 w 7155636"/>
              <a:gd name="connsiteY9" fmla="*/ 2996993 h 5959014"/>
              <a:gd name="connsiteX0" fmla="*/ 3531275 w 7143363"/>
              <a:gd name="connsiteY0" fmla="*/ 3005311 h 5967332"/>
              <a:gd name="connsiteX1" fmla="*/ 3527274 w 7143363"/>
              <a:gd name="connsiteY1" fmla="*/ 9777 h 5967332"/>
              <a:gd name="connsiteX2" fmla="*/ 7137897 w 7143363"/>
              <a:gd name="connsiteY2" fmla="*/ 0 h 5967332"/>
              <a:gd name="connsiteX3" fmla="*/ 7143363 w 7143363"/>
              <a:gd name="connsiteY3" fmla="*/ 5957996 h 5967332"/>
              <a:gd name="connsiteX4" fmla="*/ 0 w 7143363"/>
              <a:gd name="connsiteY4" fmla="*/ 5967282 h 5967332"/>
              <a:gd name="connsiteX5" fmla="*/ 208461 w 7143363"/>
              <a:gd name="connsiteY5" fmla="*/ 5781741 h 5967332"/>
              <a:gd name="connsiteX6" fmla="*/ 551801 w 7143363"/>
              <a:gd name="connsiteY6" fmla="*/ 5775135 h 5967332"/>
              <a:gd name="connsiteX7" fmla="*/ 3383585 w 7143363"/>
              <a:gd name="connsiteY7" fmla="*/ 3452991 h 5967332"/>
              <a:gd name="connsiteX8" fmla="*/ 3387703 w 7143363"/>
              <a:gd name="connsiteY8" fmla="*/ 3130398 h 5967332"/>
              <a:gd name="connsiteX9" fmla="*/ 3531275 w 7143363"/>
              <a:gd name="connsiteY9" fmla="*/ 3005311 h 5967332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3531275 w 7143363"/>
              <a:gd name="connsiteY0" fmla="*/ 3006556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3531275 w 7143363"/>
              <a:gd name="connsiteY9" fmla="*/ 3006556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3387703 w 7143363"/>
              <a:gd name="connsiteY8" fmla="*/ 3131643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3383585 w 7143363"/>
              <a:gd name="connsiteY7" fmla="*/ 3454236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879354 w 7143363"/>
              <a:gd name="connsiteY7" fmla="*/ 2043452 h 5968577"/>
              <a:gd name="connsiteX8" fmla="*/ 1883472 w 7143363"/>
              <a:gd name="connsiteY8" fmla="*/ 1676772 h 5968577"/>
              <a:gd name="connsiteX9" fmla="*/ 2062299 w 7143363"/>
              <a:gd name="connsiteY9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660594 w 7143363"/>
              <a:gd name="connsiteY7" fmla="*/ 2617512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52932 w 7143363"/>
              <a:gd name="connsiteY7" fmla="*/ 2137279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551801 w 7143363"/>
              <a:gd name="connsiteY6" fmla="*/ 577638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826872 w 7143363"/>
              <a:gd name="connsiteY6" fmla="*/ 2447810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27750 w 7143363"/>
              <a:gd name="connsiteY7" fmla="*/ 2129406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77"/>
              <a:gd name="connsiteX1" fmla="*/ 2058298 w 7143363"/>
              <a:gd name="connsiteY1" fmla="*/ 0 h 5968577"/>
              <a:gd name="connsiteX2" fmla="*/ 7137897 w 7143363"/>
              <a:gd name="connsiteY2" fmla="*/ 1245 h 5968577"/>
              <a:gd name="connsiteX3" fmla="*/ 7143363 w 7143363"/>
              <a:gd name="connsiteY3" fmla="*/ 5959241 h 5968577"/>
              <a:gd name="connsiteX4" fmla="*/ 0 w 7143363"/>
              <a:gd name="connsiteY4" fmla="*/ 5968527 h 5968577"/>
              <a:gd name="connsiteX5" fmla="*/ 208461 w 7143363"/>
              <a:gd name="connsiteY5" fmla="*/ 5782986 h 5968577"/>
              <a:gd name="connsiteX6" fmla="*/ 1744610 w 7143363"/>
              <a:gd name="connsiteY6" fmla="*/ 2436788 h 5968577"/>
              <a:gd name="connsiteX7" fmla="*/ 1745378 w 7143363"/>
              <a:gd name="connsiteY7" fmla="*/ 2134917 h 5968577"/>
              <a:gd name="connsiteX8" fmla="*/ 1879354 w 7143363"/>
              <a:gd name="connsiteY8" fmla="*/ 2043452 h 5968577"/>
              <a:gd name="connsiteX9" fmla="*/ 1883472 w 7143363"/>
              <a:gd name="connsiteY9" fmla="*/ 1676772 h 5968577"/>
              <a:gd name="connsiteX10" fmla="*/ 2062299 w 7143363"/>
              <a:gd name="connsiteY10" fmla="*/ 1661902 h 5968577"/>
              <a:gd name="connsiteX0" fmla="*/ 2062299 w 7143363"/>
              <a:gd name="connsiteY0" fmla="*/ 1661902 h 5968530"/>
              <a:gd name="connsiteX1" fmla="*/ 2058298 w 7143363"/>
              <a:gd name="connsiteY1" fmla="*/ 0 h 5968530"/>
              <a:gd name="connsiteX2" fmla="*/ 7137897 w 7143363"/>
              <a:gd name="connsiteY2" fmla="*/ 1245 h 5968530"/>
              <a:gd name="connsiteX3" fmla="*/ 7143363 w 7143363"/>
              <a:gd name="connsiteY3" fmla="*/ 5959241 h 5968530"/>
              <a:gd name="connsiteX4" fmla="*/ 0 w 7143363"/>
              <a:gd name="connsiteY4" fmla="*/ 5968527 h 5968530"/>
              <a:gd name="connsiteX5" fmla="*/ 143826 w 7143363"/>
              <a:gd name="connsiteY5" fmla="*/ 3363711 h 5968530"/>
              <a:gd name="connsiteX6" fmla="*/ 1744610 w 7143363"/>
              <a:gd name="connsiteY6" fmla="*/ 2436788 h 5968530"/>
              <a:gd name="connsiteX7" fmla="*/ 1745378 w 7143363"/>
              <a:gd name="connsiteY7" fmla="*/ 2134917 h 5968530"/>
              <a:gd name="connsiteX8" fmla="*/ 1879354 w 7143363"/>
              <a:gd name="connsiteY8" fmla="*/ 2043452 h 5968530"/>
              <a:gd name="connsiteX9" fmla="*/ 1883472 w 7143363"/>
              <a:gd name="connsiteY9" fmla="*/ 1676772 h 5968530"/>
              <a:gd name="connsiteX10" fmla="*/ 2062299 w 7143363"/>
              <a:gd name="connsiteY10" fmla="*/ 1661902 h 5968530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65294 w 7646358"/>
              <a:gd name="connsiteY0" fmla="*/ 1661902 h 5968527"/>
              <a:gd name="connsiteX1" fmla="*/ 2561293 w 7646358"/>
              <a:gd name="connsiteY1" fmla="*/ 0 h 5968527"/>
              <a:gd name="connsiteX2" fmla="*/ 7640892 w 7646358"/>
              <a:gd name="connsiteY2" fmla="*/ 1245 h 5968527"/>
              <a:gd name="connsiteX3" fmla="*/ 7646358 w 7646358"/>
              <a:gd name="connsiteY3" fmla="*/ 5959241 h 5968527"/>
              <a:gd name="connsiteX4" fmla="*/ 502995 w 7646358"/>
              <a:gd name="connsiteY4" fmla="*/ 5968527 h 5968527"/>
              <a:gd name="connsiteX5" fmla="*/ 599651 w 7646358"/>
              <a:gd name="connsiteY5" fmla="*/ 4183388 h 5968527"/>
              <a:gd name="connsiteX6" fmla="*/ 646821 w 7646358"/>
              <a:gd name="connsiteY6" fmla="*/ 3363711 h 5968527"/>
              <a:gd name="connsiteX7" fmla="*/ 2247605 w 7646358"/>
              <a:gd name="connsiteY7" fmla="*/ 2436788 h 5968527"/>
              <a:gd name="connsiteX8" fmla="*/ 2248373 w 7646358"/>
              <a:gd name="connsiteY8" fmla="*/ 2134917 h 5968527"/>
              <a:gd name="connsiteX9" fmla="*/ 2382349 w 7646358"/>
              <a:gd name="connsiteY9" fmla="*/ 2043452 h 5968527"/>
              <a:gd name="connsiteX10" fmla="*/ 2386467 w 7646358"/>
              <a:gd name="connsiteY10" fmla="*/ 1676772 h 5968527"/>
              <a:gd name="connsiteX11" fmla="*/ 2565294 w 7646358"/>
              <a:gd name="connsiteY11" fmla="*/ 1661902 h 5968527"/>
              <a:gd name="connsiteX0" fmla="*/ 2528435 w 7609499"/>
              <a:gd name="connsiteY0" fmla="*/ 1661902 h 5968527"/>
              <a:gd name="connsiteX1" fmla="*/ 2524434 w 7609499"/>
              <a:gd name="connsiteY1" fmla="*/ 0 h 5968527"/>
              <a:gd name="connsiteX2" fmla="*/ 7604033 w 7609499"/>
              <a:gd name="connsiteY2" fmla="*/ 1245 h 5968527"/>
              <a:gd name="connsiteX3" fmla="*/ 7609499 w 7609499"/>
              <a:gd name="connsiteY3" fmla="*/ 5959241 h 5968527"/>
              <a:gd name="connsiteX4" fmla="*/ 466136 w 7609499"/>
              <a:gd name="connsiteY4" fmla="*/ 5968527 h 5968527"/>
              <a:gd name="connsiteX5" fmla="*/ 562792 w 7609499"/>
              <a:gd name="connsiteY5" fmla="*/ 4183388 h 5968527"/>
              <a:gd name="connsiteX6" fmla="*/ 609962 w 7609499"/>
              <a:gd name="connsiteY6" fmla="*/ 3363711 h 5968527"/>
              <a:gd name="connsiteX7" fmla="*/ 2210746 w 7609499"/>
              <a:gd name="connsiteY7" fmla="*/ 2436788 h 5968527"/>
              <a:gd name="connsiteX8" fmla="*/ 2211514 w 7609499"/>
              <a:gd name="connsiteY8" fmla="*/ 2134917 h 5968527"/>
              <a:gd name="connsiteX9" fmla="*/ 2345490 w 7609499"/>
              <a:gd name="connsiteY9" fmla="*/ 2043452 h 5968527"/>
              <a:gd name="connsiteX10" fmla="*/ 2349608 w 7609499"/>
              <a:gd name="connsiteY10" fmla="*/ 1676772 h 5968527"/>
              <a:gd name="connsiteX11" fmla="*/ 2528435 w 7609499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208046 w 11289110"/>
              <a:gd name="connsiteY0" fmla="*/ 1661902 h 5968527"/>
              <a:gd name="connsiteX1" fmla="*/ 6204045 w 11289110"/>
              <a:gd name="connsiteY1" fmla="*/ 0 h 5968527"/>
              <a:gd name="connsiteX2" fmla="*/ 11283644 w 11289110"/>
              <a:gd name="connsiteY2" fmla="*/ 1245 h 5968527"/>
              <a:gd name="connsiteX3" fmla="*/ 11289110 w 11289110"/>
              <a:gd name="connsiteY3" fmla="*/ 5959241 h 5968527"/>
              <a:gd name="connsiteX4" fmla="*/ 4145747 w 11289110"/>
              <a:gd name="connsiteY4" fmla="*/ 5968527 h 5968527"/>
              <a:gd name="connsiteX5" fmla="*/ 0 w 11289110"/>
              <a:gd name="connsiteY5" fmla="*/ 3411865 h 5968527"/>
              <a:gd name="connsiteX6" fmla="*/ 4289573 w 11289110"/>
              <a:gd name="connsiteY6" fmla="*/ 3363711 h 5968527"/>
              <a:gd name="connsiteX7" fmla="*/ 5890357 w 11289110"/>
              <a:gd name="connsiteY7" fmla="*/ 2436788 h 5968527"/>
              <a:gd name="connsiteX8" fmla="*/ 5891125 w 11289110"/>
              <a:gd name="connsiteY8" fmla="*/ 2134917 h 5968527"/>
              <a:gd name="connsiteX9" fmla="*/ 6025101 w 11289110"/>
              <a:gd name="connsiteY9" fmla="*/ 2043452 h 5968527"/>
              <a:gd name="connsiteX10" fmla="*/ 6029219 w 11289110"/>
              <a:gd name="connsiteY10" fmla="*/ 1676772 h 5968527"/>
              <a:gd name="connsiteX11" fmla="*/ 6208046 w 11289110"/>
              <a:gd name="connsiteY11" fmla="*/ 1661902 h 5968527"/>
              <a:gd name="connsiteX0" fmla="*/ 6726426 w 11807490"/>
              <a:gd name="connsiteY0" fmla="*/ 1661902 h 5959241"/>
              <a:gd name="connsiteX1" fmla="*/ 6722425 w 11807490"/>
              <a:gd name="connsiteY1" fmla="*/ 0 h 5959241"/>
              <a:gd name="connsiteX2" fmla="*/ 11802024 w 11807490"/>
              <a:gd name="connsiteY2" fmla="*/ 1245 h 5959241"/>
              <a:gd name="connsiteX3" fmla="*/ 11807490 w 11807490"/>
              <a:gd name="connsiteY3" fmla="*/ 5959241 h 5959241"/>
              <a:gd name="connsiteX4" fmla="*/ 521614 w 11807490"/>
              <a:gd name="connsiteY4" fmla="*/ 5957505 h 5959241"/>
              <a:gd name="connsiteX5" fmla="*/ 518380 w 11807490"/>
              <a:gd name="connsiteY5" fmla="*/ 3411865 h 5959241"/>
              <a:gd name="connsiteX6" fmla="*/ 4807953 w 11807490"/>
              <a:gd name="connsiteY6" fmla="*/ 3363711 h 5959241"/>
              <a:gd name="connsiteX7" fmla="*/ 6408737 w 11807490"/>
              <a:gd name="connsiteY7" fmla="*/ 2436788 h 5959241"/>
              <a:gd name="connsiteX8" fmla="*/ 6409505 w 11807490"/>
              <a:gd name="connsiteY8" fmla="*/ 2134917 h 5959241"/>
              <a:gd name="connsiteX9" fmla="*/ 6543481 w 11807490"/>
              <a:gd name="connsiteY9" fmla="*/ 2043452 h 5959241"/>
              <a:gd name="connsiteX10" fmla="*/ 6547599 w 11807490"/>
              <a:gd name="connsiteY10" fmla="*/ 1676772 h 5959241"/>
              <a:gd name="connsiteX11" fmla="*/ 6726426 w 1180749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411865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6028 w 11287092"/>
              <a:gd name="connsiteY0" fmla="*/ 1661902 h 5959241"/>
              <a:gd name="connsiteX1" fmla="*/ 6202027 w 11287092"/>
              <a:gd name="connsiteY1" fmla="*/ 0 h 5959241"/>
              <a:gd name="connsiteX2" fmla="*/ 11281626 w 11287092"/>
              <a:gd name="connsiteY2" fmla="*/ 1245 h 5959241"/>
              <a:gd name="connsiteX3" fmla="*/ 11287092 w 11287092"/>
              <a:gd name="connsiteY3" fmla="*/ 5959241 h 5959241"/>
              <a:gd name="connsiteX4" fmla="*/ 1216 w 11287092"/>
              <a:gd name="connsiteY4" fmla="*/ 5957505 h 5959241"/>
              <a:gd name="connsiteX5" fmla="*/ 3858 w 11287092"/>
              <a:gd name="connsiteY5" fmla="*/ 3400844 h 5959241"/>
              <a:gd name="connsiteX6" fmla="*/ 4287555 w 11287092"/>
              <a:gd name="connsiteY6" fmla="*/ 3363711 h 5959241"/>
              <a:gd name="connsiteX7" fmla="*/ 5888339 w 11287092"/>
              <a:gd name="connsiteY7" fmla="*/ 2436788 h 5959241"/>
              <a:gd name="connsiteX8" fmla="*/ 5889107 w 11287092"/>
              <a:gd name="connsiteY8" fmla="*/ 2134917 h 5959241"/>
              <a:gd name="connsiteX9" fmla="*/ 6023083 w 11287092"/>
              <a:gd name="connsiteY9" fmla="*/ 2043452 h 5959241"/>
              <a:gd name="connsiteX10" fmla="*/ 6027201 w 11287092"/>
              <a:gd name="connsiteY10" fmla="*/ 1676772 h 5959241"/>
              <a:gd name="connsiteX11" fmla="*/ 6206028 w 11287092"/>
              <a:gd name="connsiteY11" fmla="*/ 1661902 h 5959241"/>
              <a:gd name="connsiteX0" fmla="*/ 6208046 w 11289110"/>
              <a:gd name="connsiteY0" fmla="*/ 1661902 h 5959241"/>
              <a:gd name="connsiteX1" fmla="*/ 6204045 w 11289110"/>
              <a:gd name="connsiteY1" fmla="*/ 0 h 5959241"/>
              <a:gd name="connsiteX2" fmla="*/ 11283644 w 11289110"/>
              <a:gd name="connsiteY2" fmla="*/ 1245 h 5959241"/>
              <a:gd name="connsiteX3" fmla="*/ 11289110 w 11289110"/>
              <a:gd name="connsiteY3" fmla="*/ 5959241 h 5959241"/>
              <a:gd name="connsiteX4" fmla="*/ 3234 w 11289110"/>
              <a:gd name="connsiteY4" fmla="*/ 5957505 h 5959241"/>
              <a:gd name="connsiteX5" fmla="*/ 0 w 11289110"/>
              <a:gd name="connsiteY5" fmla="*/ 3395334 h 5959241"/>
              <a:gd name="connsiteX6" fmla="*/ 4289573 w 11289110"/>
              <a:gd name="connsiteY6" fmla="*/ 3363711 h 5959241"/>
              <a:gd name="connsiteX7" fmla="*/ 5890357 w 11289110"/>
              <a:gd name="connsiteY7" fmla="*/ 2436788 h 5959241"/>
              <a:gd name="connsiteX8" fmla="*/ 5891125 w 11289110"/>
              <a:gd name="connsiteY8" fmla="*/ 2134917 h 5959241"/>
              <a:gd name="connsiteX9" fmla="*/ 6025101 w 11289110"/>
              <a:gd name="connsiteY9" fmla="*/ 2043452 h 5959241"/>
              <a:gd name="connsiteX10" fmla="*/ 6029219 w 11289110"/>
              <a:gd name="connsiteY10" fmla="*/ 1676772 h 5959241"/>
              <a:gd name="connsiteX11" fmla="*/ 6208046 w 11289110"/>
              <a:gd name="connsiteY11" fmla="*/ 1661902 h 59592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29219 w 11289110"/>
              <a:gd name="connsiteY10" fmla="*/ 1676772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1902 h 5968541"/>
              <a:gd name="connsiteX1" fmla="*/ 6204045 w 11289110"/>
              <a:gd name="connsiteY1" fmla="*/ 0 h 5968541"/>
              <a:gd name="connsiteX2" fmla="*/ 11283644 w 11289110"/>
              <a:gd name="connsiteY2" fmla="*/ 1245 h 5968541"/>
              <a:gd name="connsiteX3" fmla="*/ 11289110 w 11289110"/>
              <a:gd name="connsiteY3" fmla="*/ 5959241 h 5968541"/>
              <a:gd name="connsiteX4" fmla="*/ 3234 w 11289110"/>
              <a:gd name="connsiteY4" fmla="*/ 5968527 h 5968541"/>
              <a:gd name="connsiteX5" fmla="*/ 0 w 11289110"/>
              <a:gd name="connsiteY5" fmla="*/ 3395334 h 5968541"/>
              <a:gd name="connsiteX6" fmla="*/ 4289573 w 11289110"/>
              <a:gd name="connsiteY6" fmla="*/ 3363711 h 5968541"/>
              <a:gd name="connsiteX7" fmla="*/ 5890357 w 11289110"/>
              <a:gd name="connsiteY7" fmla="*/ 2436788 h 5968541"/>
              <a:gd name="connsiteX8" fmla="*/ 5891125 w 11289110"/>
              <a:gd name="connsiteY8" fmla="*/ 2134917 h 5968541"/>
              <a:gd name="connsiteX9" fmla="*/ 6025101 w 11289110"/>
              <a:gd name="connsiteY9" fmla="*/ 2043452 h 5968541"/>
              <a:gd name="connsiteX10" fmla="*/ 6035095 w 11289110"/>
              <a:gd name="connsiteY10" fmla="*/ 1759436 h 5968541"/>
              <a:gd name="connsiteX11" fmla="*/ 6208046 w 11289110"/>
              <a:gd name="connsiteY11" fmla="*/ 1661902 h 5968541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83644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89110"/>
              <a:gd name="connsiteY0" fmla="*/ 1660657 h 5967296"/>
              <a:gd name="connsiteX1" fmla="*/ 6209922 w 11289110"/>
              <a:gd name="connsiteY1" fmla="*/ 9777 h 5967296"/>
              <a:gd name="connsiteX2" fmla="*/ 11277768 w 11289110"/>
              <a:gd name="connsiteY2" fmla="*/ 0 h 5967296"/>
              <a:gd name="connsiteX3" fmla="*/ 11289110 w 11289110"/>
              <a:gd name="connsiteY3" fmla="*/ 5957996 h 5967296"/>
              <a:gd name="connsiteX4" fmla="*/ 3234 w 11289110"/>
              <a:gd name="connsiteY4" fmla="*/ 5967282 h 5967296"/>
              <a:gd name="connsiteX5" fmla="*/ 0 w 11289110"/>
              <a:gd name="connsiteY5" fmla="*/ 3394089 h 5967296"/>
              <a:gd name="connsiteX6" fmla="*/ 4289573 w 11289110"/>
              <a:gd name="connsiteY6" fmla="*/ 3362466 h 5967296"/>
              <a:gd name="connsiteX7" fmla="*/ 5890357 w 11289110"/>
              <a:gd name="connsiteY7" fmla="*/ 2435543 h 5967296"/>
              <a:gd name="connsiteX8" fmla="*/ 5891125 w 11289110"/>
              <a:gd name="connsiteY8" fmla="*/ 2133672 h 5967296"/>
              <a:gd name="connsiteX9" fmla="*/ 6025101 w 11289110"/>
              <a:gd name="connsiteY9" fmla="*/ 2042207 h 5967296"/>
              <a:gd name="connsiteX10" fmla="*/ 6035095 w 11289110"/>
              <a:gd name="connsiteY10" fmla="*/ 1758191 h 5967296"/>
              <a:gd name="connsiteX11" fmla="*/ 6208046 w 11289110"/>
              <a:gd name="connsiteY11" fmla="*/ 1660657 h 5967296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89573 w 11296056"/>
              <a:gd name="connsiteY6" fmla="*/ 3367977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35095 w 11296056"/>
              <a:gd name="connsiteY10" fmla="*/ 1763702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90357 w 11296056"/>
              <a:gd name="connsiteY7" fmla="*/ 2441054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66168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66168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23042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46746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69354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2398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91125 w 11296056"/>
              <a:gd name="connsiteY8" fmla="*/ 2139183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2 w 11296056"/>
              <a:gd name="connsiteY1" fmla="*/ 15288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9923 w 11296056"/>
              <a:gd name="connsiteY1" fmla="*/ 54854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49211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49211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85099 w 11296056"/>
              <a:gd name="connsiteY8" fmla="*/ 2127879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17015 w 11296056"/>
              <a:gd name="connsiteY10" fmla="*/ 1742672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47718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8 w 11296056"/>
              <a:gd name="connsiteY8" fmla="*/ 2138132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99600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08046 w 11296056"/>
              <a:gd name="connsiteY0" fmla="*/ 1659464 h 5972807"/>
              <a:gd name="connsiteX1" fmla="*/ 6203897 w 11296056"/>
              <a:gd name="connsiteY1" fmla="*/ 9636 h 5972807"/>
              <a:gd name="connsiteX2" fmla="*/ 11295396 w 11296056"/>
              <a:gd name="connsiteY2" fmla="*/ 0 h 5972807"/>
              <a:gd name="connsiteX3" fmla="*/ 11289110 w 11296056"/>
              <a:gd name="connsiteY3" fmla="*/ 5963507 h 5972807"/>
              <a:gd name="connsiteX4" fmla="*/ 3234 w 11296056"/>
              <a:gd name="connsiteY4" fmla="*/ 5972793 h 5972807"/>
              <a:gd name="connsiteX5" fmla="*/ 0 w 11296056"/>
              <a:gd name="connsiteY5" fmla="*/ 3366535 h 5972807"/>
              <a:gd name="connsiteX6" fmla="*/ 4295600 w 11296056"/>
              <a:gd name="connsiteY6" fmla="*/ 3356674 h 5972807"/>
              <a:gd name="connsiteX7" fmla="*/ 5884331 w 11296056"/>
              <a:gd name="connsiteY7" fmla="*/ 2424097 h 5972807"/>
              <a:gd name="connsiteX8" fmla="*/ 5874169 w 11296056"/>
              <a:gd name="connsiteY8" fmla="*/ 2110578 h 5972807"/>
              <a:gd name="connsiteX9" fmla="*/ 6025101 w 11296056"/>
              <a:gd name="connsiteY9" fmla="*/ 2020164 h 5972807"/>
              <a:gd name="connsiteX10" fmla="*/ 6022481 w 11296056"/>
              <a:gd name="connsiteY10" fmla="*/ 1758051 h 5972807"/>
              <a:gd name="connsiteX11" fmla="*/ 6208046 w 11296056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0862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2807"/>
              <a:gd name="connsiteX1" fmla="*/ 6221525 w 11313684"/>
              <a:gd name="connsiteY1" fmla="*/ 9636 h 5972807"/>
              <a:gd name="connsiteX2" fmla="*/ 11313024 w 11313684"/>
              <a:gd name="connsiteY2" fmla="*/ 0 h 5972807"/>
              <a:gd name="connsiteX3" fmla="*/ 11306738 w 11313684"/>
              <a:gd name="connsiteY3" fmla="*/ 5963507 h 5972807"/>
              <a:gd name="connsiteX4" fmla="*/ 26738 w 11313684"/>
              <a:gd name="connsiteY4" fmla="*/ 5972793 h 5972807"/>
              <a:gd name="connsiteX5" fmla="*/ 0 w 11313684"/>
              <a:gd name="connsiteY5" fmla="*/ 3366535 h 5972807"/>
              <a:gd name="connsiteX6" fmla="*/ 4313228 w 11313684"/>
              <a:gd name="connsiteY6" fmla="*/ 3356674 h 5972807"/>
              <a:gd name="connsiteX7" fmla="*/ 5901959 w 11313684"/>
              <a:gd name="connsiteY7" fmla="*/ 2424097 h 5972807"/>
              <a:gd name="connsiteX8" fmla="*/ 5891797 w 11313684"/>
              <a:gd name="connsiteY8" fmla="*/ 2110578 h 5972807"/>
              <a:gd name="connsiteX9" fmla="*/ 6042729 w 11313684"/>
              <a:gd name="connsiteY9" fmla="*/ 2020164 h 5972807"/>
              <a:gd name="connsiteX10" fmla="*/ 6040109 w 11313684"/>
              <a:gd name="connsiteY10" fmla="*/ 1758051 h 5972807"/>
              <a:gd name="connsiteX11" fmla="*/ 6225674 w 11313684"/>
              <a:gd name="connsiteY11" fmla="*/ 1659464 h 5972807"/>
              <a:gd name="connsiteX0" fmla="*/ 6225674 w 11313684"/>
              <a:gd name="connsiteY0" fmla="*/ 1659464 h 5978318"/>
              <a:gd name="connsiteX1" fmla="*/ 6221525 w 11313684"/>
              <a:gd name="connsiteY1" fmla="*/ 9636 h 5978318"/>
              <a:gd name="connsiteX2" fmla="*/ 11313024 w 11313684"/>
              <a:gd name="connsiteY2" fmla="*/ 0 h 5978318"/>
              <a:gd name="connsiteX3" fmla="*/ 11306738 w 11313684"/>
              <a:gd name="connsiteY3" fmla="*/ 5963507 h 5978318"/>
              <a:gd name="connsiteX4" fmla="*/ 44365 w 11313684"/>
              <a:gd name="connsiteY4" fmla="*/ 5978304 h 5978318"/>
              <a:gd name="connsiteX5" fmla="*/ 0 w 11313684"/>
              <a:gd name="connsiteY5" fmla="*/ 3366535 h 5978318"/>
              <a:gd name="connsiteX6" fmla="*/ 4313228 w 11313684"/>
              <a:gd name="connsiteY6" fmla="*/ 3356674 h 5978318"/>
              <a:gd name="connsiteX7" fmla="*/ 5901959 w 11313684"/>
              <a:gd name="connsiteY7" fmla="*/ 2424097 h 5978318"/>
              <a:gd name="connsiteX8" fmla="*/ 5891797 w 11313684"/>
              <a:gd name="connsiteY8" fmla="*/ 2110578 h 5978318"/>
              <a:gd name="connsiteX9" fmla="*/ 6042729 w 11313684"/>
              <a:gd name="connsiteY9" fmla="*/ 2020164 h 5978318"/>
              <a:gd name="connsiteX10" fmla="*/ 6040109 w 11313684"/>
              <a:gd name="connsiteY10" fmla="*/ 1758051 h 5978318"/>
              <a:gd name="connsiteX11" fmla="*/ 6225674 w 11313684"/>
              <a:gd name="connsiteY11" fmla="*/ 1659464 h 5978318"/>
              <a:gd name="connsiteX0" fmla="*/ 6235082 w 11323092"/>
              <a:gd name="connsiteY0" fmla="*/ 1659464 h 5972807"/>
              <a:gd name="connsiteX1" fmla="*/ 6230933 w 11323092"/>
              <a:gd name="connsiteY1" fmla="*/ 9636 h 5972807"/>
              <a:gd name="connsiteX2" fmla="*/ 11322432 w 11323092"/>
              <a:gd name="connsiteY2" fmla="*/ 0 h 5972807"/>
              <a:gd name="connsiteX3" fmla="*/ 11316146 w 11323092"/>
              <a:gd name="connsiteY3" fmla="*/ 5963507 h 5972807"/>
              <a:gd name="connsiteX4" fmla="*/ 890 w 11323092"/>
              <a:gd name="connsiteY4" fmla="*/ 5972793 h 5972807"/>
              <a:gd name="connsiteX5" fmla="*/ 9408 w 11323092"/>
              <a:gd name="connsiteY5" fmla="*/ 3366535 h 5972807"/>
              <a:gd name="connsiteX6" fmla="*/ 4322636 w 11323092"/>
              <a:gd name="connsiteY6" fmla="*/ 3356674 h 5972807"/>
              <a:gd name="connsiteX7" fmla="*/ 5911367 w 11323092"/>
              <a:gd name="connsiteY7" fmla="*/ 2424097 h 5972807"/>
              <a:gd name="connsiteX8" fmla="*/ 5901205 w 11323092"/>
              <a:gd name="connsiteY8" fmla="*/ 2110578 h 5972807"/>
              <a:gd name="connsiteX9" fmla="*/ 6052137 w 11323092"/>
              <a:gd name="connsiteY9" fmla="*/ 2020164 h 5972807"/>
              <a:gd name="connsiteX10" fmla="*/ 6049517 w 11323092"/>
              <a:gd name="connsiteY10" fmla="*/ 1758051 h 5972807"/>
              <a:gd name="connsiteX11" fmla="*/ 6235082 w 11323092"/>
              <a:gd name="connsiteY11" fmla="*/ 1659464 h 5972807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  <a:gd name="connsiteX0" fmla="*/ 6234192 w 11322202"/>
              <a:gd name="connsiteY0" fmla="*/ 1659464 h 5972793"/>
              <a:gd name="connsiteX1" fmla="*/ 6230043 w 11322202"/>
              <a:gd name="connsiteY1" fmla="*/ 9636 h 5972793"/>
              <a:gd name="connsiteX2" fmla="*/ 11321542 w 11322202"/>
              <a:gd name="connsiteY2" fmla="*/ 0 h 5972793"/>
              <a:gd name="connsiteX3" fmla="*/ 11315256 w 11322202"/>
              <a:gd name="connsiteY3" fmla="*/ 5963507 h 5972793"/>
              <a:gd name="connsiteX4" fmla="*/ 0 w 11322202"/>
              <a:gd name="connsiteY4" fmla="*/ 5972793 h 5972793"/>
              <a:gd name="connsiteX5" fmla="*/ 8518 w 11322202"/>
              <a:gd name="connsiteY5" fmla="*/ 3366535 h 5972793"/>
              <a:gd name="connsiteX6" fmla="*/ 4321746 w 11322202"/>
              <a:gd name="connsiteY6" fmla="*/ 3356674 h 5972793"/>
              <a:gd name="connsiteX7" fmla="*/ 5910477 w 11322202"/>
              <a:gd name="connsiteY7" fmla="*/ 2424097 h 5972793"/>
              <a:gd name="connsiteX8" fmla="*/ 5900315 w 11322202"/>
              <a:gd name="connsiteY8" fmla="*/ 2110578 h 5972793"/>
              <a:gd name="connsiteX9" fmla="*/ 6051247 w 11322202"/>
              <a:gd name="connsiteY9" fmla="*/ 2020164 h 5972793"/>
              <a:gd name="connsiteX10" fmla="*/ 6048627 w 11322202"/>
              <a:gd name="connsiteY10" fmla="*/ 1758051 h 5972793"/>
              <a:gd name="connsiteX11" fmla="*/ 6234192 w 11322202"/>
              <a:gd name="connsiteY11" fmla="*/ 1659464 h 597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2202" h="5972793">
                <a:moveTo>
                  <a:pt x="6234192" y="1659464"/>
                </a:moveTo>
                <a:cubicBezTo>
                  <a:pt x="6232858" y="660953"/>
                  <a:pt x="6231377" y="16189"/>
                  <a:pt x="6230043" y="9636"/>
                </a:cubicBezTo>
                <a:lnTo>
                  <a:pt x="11321542" y="0"/>
                </a:lnTo>
                <a:cubicBezTo>
                  <a:pt x="11325323" y="1985999"/>
                  <a:pt x="11311475" y="3977508"/>
                  <a:pt x="11315256" y="5963507"/>
                </a:cubicBezTo>
                <a:lnTo>
                  <a:pt x="0" y="5972793"/>
                </a:lnTo>
                <a:lnTo>
                  <a:pt x="8518" y="3366535"/>
                </a:lnTo>
                <a:cubicBezTo>
                  <a:pt x="14862" y="3367759"/>
                  <a:pt x="4305627" y="3344677"/>
                  <a:pt x="4321746" y="3356674"/>
                </a:cubicBezTo>
                <a:cubicBezTo>
                  <a:pt x="4324378" y="3360627"/>
                  <a:pt x="5900166" y="2426281"/>
                  <a:pt x="5910477" y="2424097"/>
                </a:cubicBezTo>
                <a:cubicBezTo>
                  <a:pt x="5911587" y="2436584"/>
                  <a:pt x="5905702" y="2126537"/>
                  <a:pt x="5900315" y="2110578"/>
                </a:cubicBezTo>
                <a:cubicBezTo>
                  <a:pt x="5878139" y="2102492"/>
                  <a:pt x="6072860" y="2033672"/>
                  <a:pt x="6051247" y="2020164"/>
                </a:cubicBezTo>
                <a:cubicBezTo>
                  <a:pt x="6057753" y="2008892"/>
                  <a:pt x="6047254" y="1755365"/>
                  <a:pt x="6048627" y="1758051"/>
                </a:cubicBezTo>
                <a:cubicBezTo>
                  <a:pt x="6053394" y="1747583"/>
                  <a:pt x="6242836" y="1658062"/>
                  <a:pt x="6234192" y="165946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548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574565" y="6497320"/>
            <a:ext cx="1184955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54735" y="6582145"/>
            <a:ext cx="9890072" cy="240579"/>
          </a:xfrm>
          <a:prstGeom prst="rect">
            <a:avLst/>
          </a:prstGeom>
          <a:noFill/>
        </p:spPr>
        <p:txBody>
          <a:bodyPr wrap="square" tIns="0" bIns="0" rtlCol="0">
            <a:noAutofit/>
          </a:bodyPr>
          <a:lstStyle/>
          <a:p>
            <a:r>
              <a:rPr lang="en-US" sz="800" b="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© 2001-2016 </a:t>
            </a:r>
            <a:r>
              <a:rPr lang="en-US" sz="800" b="0" dirty="0" err="1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Sitecore</a:t>
            </a:r>
            <a:r>
              <a:rPr lang="en-US" sz="800" b="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 Corporation A/S. All rights reserved. </a:t>
            </a:r>
            <a:r>
              <a:rPr lang="en-US" sz="800" b="0" dirty="0" err="1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Sitecore</a:t>
            </a:r>
            <a:r>
              <a:rPr lang="en-US" sz="800" b="0" baseline="3000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® </a:t>
            </a:r>
            <a:r>
              <a:rPr lang="en-US" sz="800" b="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and Own the Experience</a:t>
            </a:r>
            <a:r>
              <a:rPr lang="en-US" sz="800" b="0" baseline="3000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®</a:t>
            </a:r>
            <a:r>
              <a:rPr lang="en-US" sz="800" b="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 are registered trademarks of </a:t>
            </a:r>
            <a:r>
              <a:rPr lang="en-US" sz="800" b="0" dirty="0" err="1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Sitecore</a:t>
            </a:r>
            <a:r>
              <a:rPr lang="en-US" sz="800" b="0" dirty="0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 Corporation A/S. All other brand and product names are the property of their respective owners.</a:t>
            </a:r>
            <a:endParaRPr lang="en-US" sz="800" dirty="0">
              <a:solidFill>
                <a:schemeClr val="accent3">
                  <a:lumMod val="75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432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82" r:id="rId2"/>
    <p:sldLayoutId id="2147483724" r:id="rId3"/>
    <p:sldLayoutId id="2147483802" r:id="rId4"/>
    <p:sldLayoutId id="2147483803" r:id="rId5"/>
    <p:sldLayoutId id="2147483786" r:id="rId6"/>
    <p:sldLayoutId id="2147483805" r:id="rId7"/>
    <p:sldLayoutId id="2147483804" r:id="rId8"/>
    <p:sldLayoutId id="2147483728" r:id="rId9"/>
    <p:sldLayoutId id="2147483800" r:id="rId10"/>
    <p:sldLayoutId id="2147483801" r:id="rId11"/>
    <p:sldLayoutId id="2147483790" r:id="rId12"/>
    <p:sldLayoutId id="2147483806" r:id="rId13"/>
    <p:sldLayoutId id="2147483807" r:id="rId14"/>
    <p:sldLayoutId id="2147483793" r:id="rId15"/>
    <p:sldLayoutId id="2147483808" r:id="rId16"/>
    <p:sldLayoutId id="2147483809" r:id="rId17"/>
    <p:sldLayoutId id="2147483798" r:id="rId18"/>
    <p:sldLayoutId id="2147483810" r:id="rId19"/>
    <p:sldLayoutId id="2147483811" r:id="rId20"/>
    <p:sldLayoutId id="2147483841" r:id="rId21"/>
    <p:sldLayoutId id="2147483845" r:id="rId22"/>
    <p:sldLayoutId id="2147483848" r:id="rId23"/>
    <p:sldLayoutId id="2147483853" r:id="rId24"/>
    <p:sldLayoutId id="2147483857" r:id="rId25"/>
    <p:sldLayoutId id="2147483861" r:id="rId26"/>
    <p:sldLayoutId id="2147483738" r:id="rId27"/>
    <p:sldLayoutId id="2147483869" r:id="rId28"/>
    <p:sldLayoutId id="2147483741" r:id="rId29"/>
    <p:sldLayoutId id="2147483812" r:id="rId30"/>
    <p:sldLayoutId id="2147483813" r:id="rId31"/>
    <p:sldLayoutId id="2147483745" r:id="rId32"/>
    <p:sldLayoutId id="2147483814" r:id="rId33"/>
    <p:sldLayoutId id="2147483815" r:id="rId34"/>
    <p:sldLayoutId id="2147483749" r:id="rId35"/>
    <p:sldLayoutId id="2147483816" r:id="rId36"/>
    <p:sldLayoutId id="2147483817" r:id="rId37"/>
    <p:sldLayoutId id="2147483753" r:id="rId38"/>
    <p:sldLayoutId id="2147483818" r:id="rId39"/>
    <p:sldLayoutId id="2147483819" r:id="rId40"/>
    <p:sldLayoutId id="2147483757" r:id="rId41"/>
    <p:sldLayoutId id="2147483820" r:id="rId42"/>
    <p:sldLayoutId id="2147483821" r:id="rId43"/>
    <p:sldLayoutId id="2147483762" r:id="rId44"/>
    <p:sldLayoutId id="2147483822" r:id="rId45"/>
    <p:sldLayoutId id="2147483823" r:id="rId46"/>
    <p:sldLayoutId id="2147483767" r:id="rId47"/>
    <p:sldLayoutId id="2147483824" r:id="rId48"/>
    <p:sldLayoutId id="2147483825" r:id="rId49"/>
    <p:sldLayoutId id="2147483679" r:id="rId50"/>
    <p:sldLayoutId id="2147483772" r:id="rId51"/>
    <p:sldLayoutId id="2147483774" r:id="rId52"/>
    <p:sldLayoutId id="2147483664" r:id="rId53"/>
    <p:sldLayoutId id="2147483870" r:id="rId54"/>
    <p:sldLayoutId id="2147483871" r:id="rId55"/>
    <p:sldLayoutId id="2147483667" r:id="rId56"/>
    <p:sldLayoutId id="2147483698" r:id="rId57"/>
    <p:sldLayoutId id="2147483837" r:id="rId58"/>
  </p:sldLayoutIdLst>
  <p:hf hdr="0" ftr="0" dt="0"/>
  <p:txStyles>
    <p:titleStyle>
      <a:lvl1pPr algn="l" defTabSz="91424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5"/>
          </a:solidFill>
          <a:latin typeface="Corbel"/>
          <a:ea typeface="+mj-ea"/>
          <a:cs typeface="Corbel"/>
        </a:defRPr>
      </a:lvl1pPr>
    </p:titleStyle>
    <p:bodyStyle>
      <a:lvl1pPr marL="0" indent="0" algn="l" defTabSz="914240" rtl="0" eaLnBrk="1" latinLnBrk="0" hangingPunct="1">
        <a:lnSpc>
          <a:spcPct val="100000"/>
        </a:lnSpc>
        <a:spcBef>
          <a:spcPts val="552"/>
        </a:spcBef>
        <a:spcAft>
          <a:spcPts val="800"/>
        </a:spcAft>
        <a:buFontTx/>
        <a:buNone/>
        <a:defRPr sz="2400" kern="1200">
          <a:solidFill>
            <a:schemeClr val="tx1"/>
          </a:solidFill>
          <a:latin typeface="Corbel"/>
          <a:ea typeface="+mn-ea"/>
          <a:cs typeface="Corbel"/>
        </a:defRPr>
      </a:lvl1pPr>
      <a:lvl2pPr marL="835054" indent="-381533" algn="l" defTabSz="914240" rtl="0" eaLnBrk="1" latinLnBrk="0" hangingPunct="1">
        <a:lnSpc>
          <a:spcPct val="100000"/>
        </a:lnSpc>
        <a:spcBef>
          <a:spcPts val="24"/>
        </a:spcBef>
        <a:spcAft>
          <a:spcPct val="50000"/>
        </a:spcAft>
        <a:buClr>
          <a:schemeClr val="accent5"/>
        </a:buClr>
        <a:buSzPct val="80000"/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2pPr>
      <a:lvl3pPr marL="1155398" indent="-305946" algn="l" defTabSz="914240" rtl="0" eaLnBrk="1" latinLnBrk="0" hangingPunct="1">
        <a:lnSpc>
          <a:spcPct val="100000"/>
        </a:lnSpc>
        <a:spcBef>
          <a:spcPts val="336"/>
        </a:spcBef>
        <a:spcAft>
          <a:spcPct val="50000"/>
        </a:spcAft>
        <a:buClr>
          <a:schemeClr val="accent5"/>
        </a:buClr>
        <a:buSzPct val="90000"/>
        <a:buFont typeface="Lucida Grande"/>
        <a:buChar char="-"/>
        <a:defRPr sz="1800" kern="1200">
          <a:solidFill>
            <a:schemeClr val="tx1"/>
          </a:solidFill>
          <a:latin typeface="Corbel"/>
          <a:ea typeface="+mn-ea"/>
          <a:cs typeface="Corbel"/>
        </a:defRPr>
      </a:lvl3pPr>
      <a:lvl4pPr marL="1522534" indent="-305946" algn="l" defTabSz="914240" rtl="0" eaLnBrk="1" latinLnBrk="0" hangingPunct="1">
        <a:lnSpc>
          <a:spcPct val="100000"/>
        </a:lnSpc>
        <a:spcBef>
          <a:spcPts val="336"/>
        </a:spcBef>
        <a:buClr>
          <a:schemeClr val="accent5"/>
        </a:buClr>
        <a:buFont typeface="Corbel" panose="020B0503020204020204" pitchFamily="34" charset="0"/>
        <a:buChar char="»"/>
        <a:defRPr sz="2000" kern="1200">
          <a:solidFill>
            <a:schemeClr val="tx1"/>
          </a:solidFill>
          <a:latin typeface="KievitPro-Light"/>
          <a:ea typeface="+mn-ea"/>
          <a:cs typeface="KievitPro-Light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/wiki" TargetMode="External"/><Relationship Id="rId2" Type="http://schemas.openxmlformats.org/officeDocument/2006/relationships/hyperlink" Target="https://github.com/AutoFixture/AutoFixture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twitter.com/AutoFix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AutoFixture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Presented by: Alex Povar</a:t>
            </a:r>
          </a:p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December 28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7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AutoFixture</a:t>
            </a:r>
            <a:r>
              <a:rPr lang="en-US" dirty="0" smtClean="0"/>
              <a:t> overview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xUnit</a:t>
            </a:r>
            <a:r>
              <a:rPr lang="en-US" dirty="0" smtClean="0"/>
              <a:t> integration overview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NSubstitute</a:t>
            </a:r>
            <a:r>
              <a:rPr lang="en-US" dirty="0" smtClean="0"/>
              <a:t> integration overview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Live Demo – writing tests using </a:t>
            </a:r>
            <a:r>
              <a:rPr lang="en-US" dirty="0" err="1" smtClean="0"/>
              <a:t>AutoFixture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[Optional] Review customization capabilities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8" name="Picture 4" descr="https://lh3.ggpht.com/1IfZLL2QDSjZ0wS7sUhaMlsAOS8BBzdR3wZ1WawgRn7KZAM8nEVZYMOUM-lqQb0ikIzp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13" y="2943725"/>
            <a:ext cx="2205790" cy="2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i="1" dirty="0" smtClean="0"/>
              <a:t>From GitHub:</a:t>
            </a:r>
          </a:p>
          <a:p>
            <a:r>
              <a:rPr lang="en-US" sz="2400" dirty="0" err="1" smtClean="0"/>
              <a:t>AutoFixture</a:t>
            </a:r>
            <a:r>
              <a:rPr lang="en-US" sz="2400" dirty="0" smtClean="0"/>
              <a:t> </a:t>
            </a:r>
            <a:r>
              <a:rPr lang="en-US" sz="2400" dirty="0"/>
              <a:t>makes it easier for developers to do Test-Driven Development by automating non-relevant Test Fixture Setup, allowing the Test Developer to focus on the </a:t>
            </a:r>
            <a:r>
              <a:rPr lang="en-US" sz="2400" dirty="0" smtClean="0"/>
              <a:t>essentials </a:t>
            </a:r>
            <a:r>
              <a:rPr lang="en-US" sz="2400" dirty="0"/>
              <a:t>of each test case.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Exists 10+ years. </a:t>
            </a:r>
            <a:r>
              <a:rPr lang="en-US" sz="2400" dirty="0" smtClean="0"/>
              <a:t>Created </a:t>
            </a:r>
            <a:r>
              <a:rPr lang="en-US" sz="2400" smtClean="0"/>
              <a:t>and </a:t>
            </a:r>
            <a:r>
              <a:rPr lang="en-US" sz="2400" smtClean="0"/>
              <a:t>initially </a:t>
            </a:r>
            <a:r>
              <a:rPr lang="en-US" sz="2400" dirty="0" smtClean="0"/>
              <a:t>maintained by Mark </a:t>
            </a:r>
            <a:r>
              <a:rPr lang="en-US" sz="2400" dirty="0" err="1" smtClean="0"/>
              <a:t>Seemann</a:t>
            </a:r>
            <a:r>
              <a:rPr lang="en-US" sz="2400" dirty="0" smtClean="0"/>
              <a:t> and team.</a:t>
            </a:r>
          </a:p>
          <a:p>
            <a:r>
              <a:rPr lang="en-US" dirty="0" smtClean="0"/>
              <a:t>Integrates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Test frameworks (</a:t>
            </a:r>
            <a:r>
              <a:rPr lang="en-US" sz="2000" dirty="0" err="1" smtClean="0"/>
              <a:t>xUnit</a:t>
            </a:r>
            <a:r>
              <a:rPr lang="en-US" sz="2000" dirty="0" smtClean="0"/>
              <a:t>, </a:t>
            </a:r>
            <a:r>
              <a:rPr lang="en-US" sz="2000" dirty="0" err="1" smtClean="0"/>
              <a:t>NUnit</a:t>
            </a:r>
            <a:r>
              <a:rPr lang="en-US" sz="20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Mock libraries (</a:t>
            </a:r>
            <a:r>
              <a:rPr lang="en-US" sz="2000" dirty="0" err="1" smtClean="0"/>
              <a:t>NSubstitute</a:t>
            </a:r>
            <a:r>
              <a:rPr lang="en-US" sz="2000" dirty="0" smtClean="0"/>
              <a:t>, </a:t>
            </a:r>
            <a:r>
              <a:rPr lang="en-US" sz="2000" dirty="0" err="1" smtClean="0"/>
              <a:t>Moq</a:t>
            </a:r>
            <a:r>
              <a:rPr lang="en-US" sz="2000" dirty="0" smtClean="0"/>
              <a:t>, </a:t>
            </a:r>
            <a:r>
              <a:rPr lang="en-US" sz="2000" dirty="0" err="1" smtClean="0"/>
              <a:t>AutoFakeItEasy</a:t>
            </a:r>
            <a:r>
              <a:rPr lang="en-US" sz="2000" dirty="0" smtClean="0"/>
              <a:t>, </a:t>
            </a:r>
            <a:r>
              <a:rPr lang="en-US" sz="2000" dirty="0" err="1" smtClean="0"/>
              <a:t>RhinoMock</a:t>
            </a:r>
            <a:r>
              <a:rPr lang="en-US" sz="2000" dirty="0"/>
              <a:t>)</a:t>
            </a:r>
            <a:endParaRPr lang="en-US" sz="2000" dirty="0" smtClean="0"/>
          </a:p>
          <a:p>
            <a:endParaRPr lang="en-US" sz="1200" dirty="0" smtClean="0"/>
          </a:p>
          <a:p>
            <a:r>
              <a:rPr lang="en-US" dirty="0" smtClean="0"/>
              <a:t>Includes Idioms project for convention-based testing (out of scope).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AutoFixture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https://www.promisec.com/wp-content/uploads/2016/09/livedemo-1.png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171291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fixture.Create</a:t>
            </a:r>
            <a:r>
              <a:rPr lang="en-US" dirty="0" smtClean="0"/>
              <a:t>&lt;T&gt;()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fixture.CreateMany</a:t>
            </a:r>
            <a:r>
              <a:rPr lang="en-US" dirty="0" smtClean="0"/>
              <a:t>&lt;T&gt;(count)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fixture.AddManyTo</a:t>
            </a:r>
            <a:r>
              <a:rPr lang="en-US" dirty="0" smtClean="0"/>
              <a:t>&lt;T&gt;(</a:t>
            </a:r>
            <a:r>
              <a:rPr lang="en-US" dirty="0" err="1" smtClean="0"/>
              <a:t>ICollection</a:t>
            </a:r>
            <a:r>
              <a:rPr lang="en-US" dirty="0" smtClean="0"/>
              <a:t>&lt;T&gt;, [count])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fixture.Get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&lt;T..., </a:t>
            </a:r>
            <a:r>
              <a:rPr lang="en-US" dirty="0" err="1" smtClean="0"/>
              <a:t>TResult</a:t>
            </a:r>
            <a:r>
              <a:rPr lang="en-US" dirty="0" smtClean="0"/>
              <a:t>&gt;)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 API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fixture.Customize</a:t>
            </a:r>
            <a:r>
              <a:rPr lang="en-US" dirty="0"/>
              <a:t> (</a:t>
            </a:r>
            <a:r>
              <a:rPr lang="en-US" dirty="0" err="1"/>
              <a:t>ICustomization</a:t>
            </a:r>
            <a:r>
              <a:rPr lang="en-US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fixture.Customizations</a:t>
            </a:r>
            <a:r>
              <a:rPr lang="en-US" dirty="0" smtClean="0"/>
              <a:t>.[Add, Insert]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fixture.Behaviors</a:t>
            </a:r>
            <a:r>
              <a:rPr lang="en-US" dirty="0" smtClean="0"/>
              <a:t>.[Add, Insert]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fixture.Register</a:t>
            </a:r>
            <a:r>
              <a:rPr lang="en-US" dirty="0" smtClean="0"/>
              <a:t>&lt;T&gt;(</a:t>
            </a:r>
            <a:r>
              <a:rPr lang="en-US" dirty="0" err="1" smtClean="0"/>
              <a:t>Func</a:t>
            </a:r>
            <a:r>
              <a:rPr lang="en-US" dirty="0" smtClean="0"/>
              <a:t>&lt;T..., </a:t>
            </a:r>
            <a:r>
              <a:rPr lang="en-US" dirty="0" err="1" smtClean="0"/>
              <a:t>TResult</a:t>
            </a:r>
            <a:r>
              <a:rPr lang="en-US" dirty="0" smtClean="0"/>
              <a:t>&gt; factory)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fixture.Customize</a:t>
            </a:r>
            <a:r>
              <a:rPr lang="en-US" dirty="0" smtClean="0"/>
              <a:t>&lt;T&gt;(fluent customization)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fixture.Inject</a:t>
            </a:r>
            <a:r>
              <a:rPr lang="en-US" dirty="0" smtClean="0"/>
              <a:t>&lt;T&gt;(T value)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fixture.Freeze</a:t>
            </a:r>
            <a:r>
              <a:rPr lang="en-US" dirty="0" smtClean="0"/>
              <a:t>&lt;T&gt;()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fixture.Build</a:t>
            </a:r>
            <a:r>
              <a:rPr lang="en-US" dirty="0" smtClean="0"/>
              <a:t>&lt;T&gt;(fluent customization)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GitHub repo: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github.com/AutoFixture/AutoFixture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Wiki: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github.com/AutoFixture/AutoFixture/wiki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Follow on twitter: </a:t>
            </a:r>
            <a:r>
              <a:rPr lang="en-US" b="1" dirty="0">
                <a:hlinkClick r:id="rId4"/>
              </a:rPr>
              <a:t>@</a:t>
            </a:r>
            <a:r>
              <a:rPr lang="en-US" u="sng" dirty="0" err="1">
                <a:hlinkClick r:id="rId4"/>
              </a:rPr>
              <a:t>AutoFixture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tecore Demand More Theme">
  <a:themeElements>
    <a:clrScheme name="Sitecore DM Colors">
      <a:dk1>
        <a:srgbClr val="51595F"/>
      </a:dk1>
      <a:lt1>
        <a:sysClr val="window" lastClr="FFFFFF"/>
      </a:lt1>
      <a:dk2>
        <a:srgbClr val="111C24"/>
      </a:dk2>
      <a:lt2>
        <a:srgbClr val="FFFFFF"/>
      </a:lt2>
      <a:accent1>
        <a:srgbClr val="0F5688"/>
      </a:accent1>
      <a:accent2>
        <a:srgbClr val="00909D"/>
      </a:accent2>
      <a:accent3>
        <a:srgbClr val="9FA4A6"/>
      </a:accent3>
      <a:accent4>
        <a:srgbClr val="F58220"/>
      </a:accent4>
      <a:accent5>
        <a:srgbClr val="632975"/>
      </a:accent5>
      <a:accent6>
        <a:srgbClr val="E11F27"/>
      </a:accent6>
      <a:hlink>
        <a:srgbClr val="632975"/>
      </a:hlink>
      <a:folHlink>
        <a:srgbClr val="632975"/>
      </a:folHlink>
    </a:clrScheme>
    <a:fontScheme name="Sitecore Kievit">
      <a:majorFont>
        <a:latin typeface="KievitPro-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ievitPro-Light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mand More - Teal.potx" id="{79CAC399-86B5-43A5-9343-8590A2FA3CDF}" vid="{F0660F46-C91B-4382-A877-0D27A9709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Demand More - Teal</Template>
  <TotalTime>0</TotalTime>
  <Words>202</Words>
  <Application>Microsoft Office PowerPoint</Application>
  <PresentationFormat>Custom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Corbel</vt:lpstr>
      <vt:lpstr>Courier New</vt:lpstr>
      <vt:lpstr>KievitPro-Light</vt:lpstr>
      <vt:lpstr>Lucida Grande</vt:lpstr>
      <vt:lpstr>Wingdings</vt:lpstr>
      <vt:lpstr>Sitecore Demand More Theme</vt:lpstr>
      <vt:lpstr>AutoFixture overview</vt:lpstr>
      <vt:lpstr>Agenda</vt:lpstr>
      <vt:lpstr>AutoFixture intro</vt:lpstr>
      <vt:lpstr>Demo</vt:lpstr>
      <vt:lpstr>Creational API overview</vt:lpstr>
      <vt:lpstr>Customization API</vt:lpstr>
      <vt:lpstr>Contribute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2017-12-28T10:31:14Z</dcterms:created>
  <dcterms:modified xsi:type="dcterms:W3CDTF">2018-01-15T13:27:36Z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TC Template">
    <vt:bool>true</vt:bool>
  </property>
</Properties>
</file>